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270" r:id="rId5"/>
    <p:sldId id="2147483647" r:id="rId6"/>
    <p:sldId id="256" r:id="rId7"/>
    <p:sldId id="258" r:id="rId8"/>
    <p:sldId id="264" r:id="rId9"/>
    <p:sldId id="262" r:id="rId10"/>
    <p:sldId id="263" r:id="rId11"/>
    <p:sldId id="2147483636" r:id="rId12"/>
    <p:sldId id="2147483639" r:id="rId13"/>
    <p:sldId id="267" r:id="rId14"/>
    <p:sldId id="257" r:id="rId15"/>
  </p:sldIdLst>
  <p:sldSz cx="9144000" cy="5143500" type="screen16x9"/>
  <p:notesSz cx="6743700" cy="9880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52" userDrawn="1">
          <p15:clr>
            <a:srgbClr val="A4A3A4"/>
          </p15:clr>
        </p15:guide>
        <p15:guide id="2" orient="horz" pos="612" userDrawn="1">
          <p15:clr>
            <a:srgbClr val="A4A3A4"/>
          </p15:clr>
        </p15:guide>
        <p15:guide id="3" orient="horz" pos="1854" userDrawn="1">
          <p15:clr>
            <a:srgbClr val="A4A3A4"/>
          </p15:clr>
        </p15:guide>
        <p15:guide id="4" orient="horz" pos="2994" userDrawn="1">
          <p15:clr>
            <a:srgbClr val="A4A3A4"/>
          </p15:clr>
        </p15:guide>
        <p15:guide id="5" pos="2934" userDrawn="1">
          <p15:clr>
            <a:srgbClr val="A4A3A4"/>
          </p15:clr>
        </p15:guide>
        <p15:guide id="6" pos="2826" userDrawn="1">
          <p15:clr>
            <a:srgbClr val="A4A3A4"/>
          </p15:clr>
        </p15:guide>
        <p15:guide id="7" pos="5538" userDrawn="1">
          <p15:clr>
            <a:srgbClr val="A4A3A4"/>
          </p15:clr>
        </p15:guide>
        <p15:guide id="8" pos="222" userDrawn="1">
          <p15:clr>
            <a:srgbClr val="A4A3A4"/>
          </p15:clr>
        </p15:guide>
      </p15:sldGuideLst>
    </p:ext>
    <p:ext uri="{2D200454-40CA-4A62-9FC3-DE9A4176ACB9}">
      <p15:notesGuideLst xmlns:p15="http://schemas.microsoft.com/office/powerpoint/2012/main">
        <p15:guide id="1" orient="horz" pos="3112" userDrawn="1">
          <p15:clr>
            <a:srgbClr val="A4A3A4"/>
          </p15:clr>
        </p15:guide>
        <p15:guide id="2" pos="212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7DB3"/>
    <a:srgbClr val="88B8C7"/>
    <a:srgbClr val="C9A07F"/>
    <a:srgbClr val="658F39"/>
    <a:srgbClr val="BB58AB"/>
    <a:srgbClr val="00ABE7"/>
    <a:srgbClr val="2EBEEF"/>
    <a:srgbClr val="93D5F6"/>
    <a:srgbClr val="CEEBFC"/>
    <a:srgbClr val="0057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ittlere Formatvorlage 4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931" y="58"/>
      </p:cViewPr>
      <p:guideLst>
        <p:guide orient="horz" pos="1752"/>
        <p:guide orient="horz" pos="612"/>
        <p:guide orient="horz" pos="1854"/>
        <p:guide orient="horz" pos="2994"/>
        <p:guide pos="2934"/>
        <p:guide pos="2826"/>
        <p:guide pos="5538"/>
        <p:guide pos="222"/>
      </p:guideLst>
    </p:cSldViewPr>
  </p:slideViewPr>
  <p:notesTextViewPr>
    <p:cViewPr>
      <p:scale>
        <a:sx n="1" d="1"/>
        <a:sy n="1" d="1"/>
      </p:scale>
      <p:origin x="0" y="0"/>
    </p:cViewPr>
  </p:notesTextViewPr>
  <p:notesViewPr>
    <p:cSldViewPr snapToGrid="0">
      <p:cViewPr>
        <p:scale>
          <a:sx n="1" d="2"/>
          <a:sy n="1" d="2"/>
        </p:scale>
        <p:origin x="0" y="0"/>
      </p:cViewPr>
      <p:guideLst>
        <p:guide orient="horz" pos="3112"/>
        <p:guide pos="212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22270" cy="494030"/>
          </a:xfrm>
          <a:prstGeom prst="rect">
            <a:avLst/>
          </a:prstGeom>
        </p:spPr>
        <p:txBody>
          <a:bodyPr vert="horz" lIns="94987" tIns="47494" rIns="94987" bIns="47494" rtlCol="0"/>
          <a:lstStyle>
            <a:lvl1pPr algn="l">
              <a:defRPr sz="1200"/>
            </a:lvl1pPr>
          </a:lstStyle>
          <a:p>
            <a:endParaRPr lang="de-DE" sz="1100"/>
          </a:p>
        </p:txBody>
      </p:sp>
      <p:sp>
        <p:nvSpPr>
          <p:cNvPr id="3" name="Datumsplatzhalter 2"/>
          <p:cNvSpPr>
            <a:spLocks noGrp="1"/>
          </p:cNvSpPr>
          <p:nvPr>
            <p:ph type="dt" sz="quarter" idx="1"/>
          </p:nvPr>
        </p:nvSpPr>
        <p:spPr>
          <a:xfrm>
            <a:off x="3819870" y="1"/>
            <a:ext cx="2922270" cy="494030"/>
          </a:xfrm>
          <a:prstGeom prst="rect">
            <a:avLst/>
          </a:prstGeom>
        </p:spPr>
        <p:txBody>
          <a:bodyPr vert="horz" lIns="94987" tIns="47494" rIns="94987" bIns="47494" rtlCol="0"/>
          <a:lstStyle>
            <a:lvl1pPr algn="r">
              <a:defRPr sz="1200"/>
            </a:lvl1pPr>
          </a:lstStyle>
          <a:p>
            <a:fld id="{37581487-DED7-4908-9A01-0A45EDCB1D6C}" type="datetimeFigureOut">
              <a:rPr lang="de-DE" sz="1100"/>
              <a:t>12.06.2026</a:t>
            </a:fld>
            <a:endParaRPr lang="de-DE" sz="1100"/>
          </a:p>
        </p:txBody>
      </p:sp>
      <p:sp>
        <p:nvSpPr>
          <p:cNvPr id="4" name="Fußzeilenplatzhalter 3"/>
          <p:cNvSpPr>
            <a:spLocks noGrp="1"/>
          </p:cNvSpPr>
          <p:nvPr>
            <p:ph type="ftr" sz="quarter" idx="2"/>
          </p:nvPr>
        </p:nvSpPr>
        <p:spPr>
          <a:xfrm>
            <a:off x="0" y="9384856"/>
            <a:ext cx="2922270" cy="494030"/>
          </a:xfrm>
          <a:prstGeom prst="rect">
            <a:avLst/>
          </a:prstGeom>
        </p:spPr>
        <p:txBody>
          <a:bodyPr vert="horz" lIns="94987" tIns="47494" rIns="94987" bIns="47494" rtlCol="0" anchor="b"/>
          <a:lstStyle>
            <a:lvl1pPr algn="l">
              <a:defRPr sz="1200"/>
            </a:lvl1pPr>
          </a:lstStyle>
          <a:p>
            <a:endParaRPr lang="de-DE" sz="1100"/>
          </a:p>
        </p:txBody>
      </p:sp>
      <p:sp>
        <p:nvSpPr>
          <p:cNvPr id="5" name="Foliennummernplatzhalter 4"/>
          <p:cNvSpPr>
            <a:spLocks noGrp="1"/>
          </p:cNvSpPr>
          <p:nvPr>
            <p:ph type="sldNum" sz="quarter" idx="3"/>
          </p:nvPr>
        </p:nvSpPr>
        <p:spPr>
          <a:xfrm>
            <a:off x="3819870" y="9384856"/>
            <a:ext cx="2922270" cy="494030"/>
          </a:xfrm>
          <a:prstGeom prst="rect">
            <a:avLst/>
          </a:prstGeom>
        </p:spPr>
        <p:txBody>
          <a:bodyPr vert="horz" lIns="94987" tIns="47494" rIns="94987" bIns="47494" rtlCol="0" anchor="b"/>
          <a:lstStyle>
            <a:lvl1pPr algn="r">
              <a:defRPr sz="1200"/>
            </a:lvl1pPr>
          </a:lstStyle>
          <a:p>
            <a:fld id="{3F42A22D-1E89-46D3-A8B1-76349A9A3E3A}" type="slidenum">
              <a:rPr lang="de-DE" sz="1100"/>
              <a:t>‹Nr.›</a:t>
            </a:fld>
            <a:endParaRPr lang="de-DE" sz="1100"/>
          </a:p>
        </p:txBody>
      </p:sp>
    </p:spTree>
    <p:extLst>
      <p:ext uri="{BB962C8B-B14F-4D97-AF65-F5344CB8AC3E}">
        <p14:creationId xmlns:p14="http://schemas.microsoft.com/office/powerpoint/2010/main" val="527662289"/>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a:xfrm>
            <a:off x="55563" y="388938"/>
            <a:ext cx="6615112" cy="3721100"/>
          </a:xfrm>
          <a:prstGeom prst="rect">
            <a:avLst/>
          </a:prstGeom>
          <a:noFill/>
          <a:ln w="12700">
            <a:solidFill>
              <a:schemeClr val="tx1"/>
            </a:solidFill>
          </a:ln>
        </p:spPr>
        <p:txBody>
          <a:bodyPr vert="horz" lIns="94987" tIns="47494" rIns="94987" bIns="47494" rtlCol="0" anchor="ctr"/>
          <a:lstStyle/>
          <a:p>
            <a:endParaRPr lang="de-DE"/>
          </a:p>
        </p:txBody>
      </p:sp>
      <p:sp>
        <p:nvSpPr>
          <p:cNvPr id="5" name="Notizenplatzhalter 4"/>
          <p:cNvSpPr>
            <a:spLocks noGrp="1"/>
          </p:cNvSpPr>
          <p:nvPr>
            <p:ph type="body" sz="quarter" idx="3"/>
          </p:nvPr>
        </p:nvSpPr>
        <p:spPr>
          <a:xfrm>
            <a:off x="354001" y="4279000"/>
            <a:ext cx="6018000" cy="5251500"/>
          </a:xfrm>
          <a:prstGeom prst="rect">
            <a:avLst/>
          </a:prstGeom>
        </p:spPr>
        <p:txBody>
          <a:bodyPr vert="horz" lIns="0" tIns="0" rIns="0" bIns="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p:cNvSpPr>
            <a:spLocks noGrp="1"/>
          </p:cNvSpPr>
          <p:nvPr>
            <p:ph type="sldNum" sz="quarter" idx="5"/>
          </p:nvPr>
        </p:nvSpPr>
        <p:spPr>
          <a:xfrm>
            <a:off x="3819870" y="9603461"/>
            <a:ext cx="2922270" cy="272300"/>
          </a:xfrm>
          <a:prstGeom prst="rect">
            <a:avLst/>
          </a:prstGeom>
        </p:spPr>
        <p:txBody>
          <a:bodyPr vert="horz" lIns="94987" tIns="47494" rIns="94987" bIns="47494" rtlCol="0" anchor="b"/>
          <a:lstStyle>
            <a:lvl1pPr algn="r">
              <a:defRPr sz="1100"/>
            </a:lvl1pPr>
          </a:lstStyle>
          <a:p>
            <a:fld id="{D61B4C21-2AF8-4513-9A88-12DEBB551087}" type="slidenum">
              <a:rPr lang="de-DE" smtClean="0"/>
              <a:pPr/>
              <a:t>‹Nr.›</a:t>
            </a:fld>
            <a:endParaRPr lang="de-DE"/>
          </a:p>
        </p:txBody>
      </p:sp>
    </p:spTree>
    <p:extLst>
      <p:ext uri="{BB962C8B-B14F-4D97-AF65-F5344CB8AC3E}">
        <p14:creationId xmlns:p14="http://schemas.microsoft.com/office/powerpoint/2010/main" val="4022622575"/>
      </p:ext>
    </p:extLst>
  </p:cSld>
  <p:clrMap bg1="lt1" tx1="dk1" bg2="lt2" tx2="dk2" accent1="accent1" accent2="accent2" accent3="accent3" accent4="accent4" accent5="accent5" accent6="accent6" hlink="hlink" folHlink="folHlink"/>
  <p:hf/>
  <p:notesStyle>
    <a:lvl1pPr marL="0" algn="l" defTabSz="914400" rtl="0" eaLnBrk="1" latinLnBrk="0" hangingPunct="1">
      <a:defRPr sz="1000" kern="1200">
        <a:solidFill>
          <a:schemeClr val="tx1"/>
        </a:solidFill>
        <a:latin typeface="+mn-lt"/>
        <a:ea typeface="+mn-ea"/>
        <a:cs typeface="+mn-cs"/>
      </a:defRPr>
    </a:lvl1pPr>
    <a:lvl2pPr marL="216000" indent="-216000" algn="l" defTabSz="914400" rtl="0" eaLnBrk="1" latinLnBrk="0" hangingPunct="1">
      <a:buClr>
        <a:schemeClr val="tx2"/>
      </a:buClr>
      <a:buFont typeface="Tahoma" panose="020B0604030504040204" pitchFamily="34" charset="0"/>
      <a:buChar char="•"/>
      <a:defRPr sz="1000" kern="1200">
        <a:solidFill>
          <a:schemeClr val="tx1"/>
        </a:solidFill>
        <a:latin typeface="+mn-lt"/>
        <a:ea typeface="+mn-ea"/>
        <a:cs typeface="+mn-cs"/>
      </a:defRPr>
    </a:lvl2pPr>
    <a:lvl3pPr marL="432000" indent="-216000" algn="l" defTabSz="914400" rtl="0" eaLnBrk="1" latinLnBrk="0" hangingPunct="1">
      <a:buClr>
        <a:schemeClr val="tx2"/>
      </a:buClr>
      <a:buFont typeface="Tahoma" panose="020B0604030504040204" pitchFamily="34" charset="0"/>
      <a:buChar char="•"/>
      <a:defRPr sz="1000" kern="1200">
        <a:solidFill>
          <a:schemeClr val="tx1"/>
        </a:solidFill>
        <a:latin typeface="+mn-lt"/>
        <a:ea typeface="+mn-ea"/>
        <a:cs typeface="+mn-cs"/>
      </a:defRPr>
    </a:lvl3pPr>
    <a:lvl4pPr marL="648000" indent="-216000" algn="l" defTabSz="914400" rtl="0" eaLnBrk="1" latinLnBrk="0" hangingPunct="1">
      <a:buClr>
        <a:schemeClr val="tx2"/>
      </a:buClr>
      <a:buFont typeface="Tahoma" panose="020B0604030504040204" pitchFamily="34" charset="0"/>
      <a:buChar char="•"/>
      <a:defRPr sz="1000" kern="1200">
        <a:solidFill>
          <a:schemeClr val="tx1"/>
        </a:solidFill>
        <a:latin typeface="+mn-lt"/>
        <a:ea typeface="+mn-ea"/>
        <a:cs typeface="+mn-cs"/>
      </a:defRPr>
    </a:lvl4pPr>
    <a:lvl5pPr marL="864000" indent="-216000" algn="l" defTabSz="914400" rtl="0" eaLnBrk="1" latinLnBrk="0" hangingPunct="1">
      <a:buClr>
        <a:schemeClr val="tx2"/>
      </a:buClr>
      <a:buFont typeface="Tahoma" panose="020B0604030504040204" pitchFamily="34" charset="0"/>
      <a:buChar char="•"/>
      <a:defRPr sz="1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27B85-0C8C-53FA-D58B-889AE4CA8E5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618EC15-12AE-85DE-E2C4-4E7B13A8BC8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9F202EA-95CD-BD11-6F07-6EB04FFFE234}"/>
              </a:ext>
            </a:extLst>
          </p:cNvPr>
          <p:cNvSpPr>
            <a:spLocks noGrp="1"/>
          </p:cNvSpPr>
          <p:nvPr>
            <p:ph type="body" idx="1"/>
          </p:nvPr>
        </p:nvSpPr>
        <p:spPr/>
        <p:txBody>
          <a:bodyPr/>
          <a:lstStyle/>
          <a:p>
            <a:r>
              <a:rPr lang="de-DE"/>
              <a:t>CW</a:t>
            </a:r>
          </a:p>
          <a:p>
            <a:endParaRPr lang="de-DE"/>
          </a:p>
          <a:p>
            <a:pPr marL="164421" indent="-164421">
              <a:buFont typeface="Arial" panose="020B0604020202020204" pitchFamily="34" charset="0"/>
              <a:buChar char="•"/>
            </a:pPr>
            <a:r>
              <a:rPr lang="de-DE"/>
              <a:t>Herzlich Willkommen</a:t>
            </a:r>
          </a:p>
          <a:p>
            <a:endParaRPr lang="de-DE"/>
          </a:p>
        </p:txBody>
      </p:sp>
      <p:sp>
        <p:nvSpPr>
          <p:cNvPr id="4" name="Foliennummernplatzhalter 3">
            <a:extLst>
              <a:ext uri="{FF2B5EF4-FFF2-40B4-BE49-F238E27FC236}">
                <a16:creationId xmlns:a16="http://schemas.microsoft.com/office/drawing/2014/main" id="{198C3783-5311-A62B-A74C-789C86E4A9D6}"/>
              </a:ext>
            </a:extLst>
          </p:cNvPr>
          <p:cNvSpPr>
            <a:spLocks noGrp="1"/>
          </p:cNvSpPr>
          <p:nvPr>
            <p:ph type="sldNum" sz="quarter" idx="5"/>
          </p:nvPr>
        </p:nvSpPr>
        <p:spPr/>
        <p:txBody>
          <a:bodyPr/>
          <a:lstStyle/>
          <a:p>
            <a:fld id="{D61B4C21-2AF8-4513-9A88-12DEBB551087}" type="slidenum">
              <a:rPr lang="de-DE" smtClean="0"/>
              <a:pPr/>
              <a:t>1</a:t>
            </a:fld>
            <a:endParaRPr lang="de-DE"/>
          </a:p>
        </p:txBody>
      </p:sp>
    </p:spTree>
    <p:extLst>
      <p:ext uri="{BB962C8B-B14F-4D97-AF65-F5344CB8AC3E}">
        <p14:creationId xmlns:p14="http://schemas.microsoft.com/office/powerpoint/2010/main" val="40976721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66D97-6161-9A8D-5E93-67B4D0DCF7E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714A3B6-A879-F44D-7BA7-D839276A1ED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5B967F8-8E69-C39C-18D7-9A20538C08F1}"/>
              </a:ext>
            </a:extLst>
          </p:cNvPr>
          <p:cNvSpPr>
            <a:spLocks noGrp="1"/>
          </p:cNvSpPr>
          <p:nvPr>
            <p:ph type="body" idx="1"/>
          </p:nvPr>
        </p:nvSpPr>
        <p:spPr/>
        <p:txBody>
          <a:bodyPr/>
          <a:lstStyle/>
          <a:p>
            <a:r>
              <a:rPr lang="de-DE"/>
              <a:t>1 min; 20 min.</a:t>
            </a:r>
          </a:p>
        </p:txBody>
      </p:sp>
      <p:sp>
        <p:nvSpPr>
          <p:cNvPr id="4" name="Foliennummernplatzhalter 3">
            <a:extLst>
              <a:ext uri="{FF2B5EF4-FFF2-40B4-BE49-F238E27FC236}">
                <a16:creationId xmlns:a16="http://schemas.microsoft.com/office/drawing/2014/main" id="{5F951664-0961-DFFF-AC64-6B1C61068899}"/>
              </a:ext>
            </a:extLst>
          </p:cNvPr>
          <p:cNvSpPr>
            <a:spLocks noGrp="1"/>
          </p:cNvSpPr>
          <p:nvPr>
            <p:ph type="sldNum" sz="quarter" idx="5"/>
          </p:nvPr>
        </p:nvSpPr>
        <p:spPr/>
        <p:txBody>
          <a:bodyPr/>
          <a:lstStyle/>
          <a:p>
            <a:fld id="{D61B4C21-2AF8-4513-9A88-12DEBB551087}" type="slidenum">
              <a:rPr lang="de-DE" smtClean="0"/>
              <a:pPr/>
              <a:t>10</a:t>
            </a:fld>
            <a:endParaRPr lang="de-DE"/>
          </a:p>
        </p:txBody>
      </p:sp>
    </p:spTree>
    <p:extLst>
      <p:ext uri="{BB962C8B-B14F-4D97-AF65-F5344CB8AC3E}">
        <p14:creationId xmlns:p14="http://schemas.microsoft.com/office/powerpoint/2010/main" val="11797744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1BAEF-77C8-3E39-6BEC-A0964FF160D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754A3D1-9135-09B1-3F5B-C2F4DBED102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97F5BF9-FE9B-D09F-668B-DAA30B989424}"/>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47C4D413-540E-7C91-3132-39F0287E6E9E}"/>
              </a:ext>
            </a:extLst>
          </p:cNvPr>
          <p:cNvSpPr>
            <a:spLocks noGrp="1"/>
          </p:cNvSpPr>
          <p:nvPr>
            <p:ph type="sldNum" sz="quarter" idx="5"/>
          </p:nvPr>
        </p:nvSpPr>
        <p:spPr/>
        <p:txBody>
          <a:bodyPr/>
          <a:lstStyle/>
          <a:p>
            <a:fld id="{D61B4C21-2AF8-4513-9A88-12DEBB551087}" type="slidenum">
              <a:rPr lang="de-DE" smtClean="0"/>
              <a:pPr/>
              <a:t>11</a:t>
            </a:fld>
            <a:endParaRPr lang="de-DE"/>
          </a:p>
        </p:txBody>
      </p:sp>
    </p:spTree>
    <p:extLst>
      <p:ext uri="{BB962C8B-B14F-4D97-AF65-F5344CB8AC3E}">
        <p14:creationId xmlns:p14="http://schemas.microsoft.com/office/powerpoint/2010/main" val="3659894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A1F9B-11BD-FFFA-7F3E-A90C7334CE5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1842DD1-87B4-10ED-06AA-AA21A0C8659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55318ED-ED09-8F56-E470-48193E3EADDA}"/>
              </a:ext>
            </a:extLst>
          </p:cNvPr>
          <p:cNvSpPr>
            <a:spLocks noGrp="1"/>
          </p:cNvSpPr>
          <p:nvPr>
            <p:ph type="body" idx="1"/>
          </p:nvPr>
        </p:nvSpPr>
        <p:spPr/>
        <p:txBody>
          <a:bodyPr/>
          <a:lstStyle/>
          <a:p>
            <a:r>
              <a:rPr lang="de-DE"/>
              <a:t>CW</a:t>
            </a:r>
          </a:p>
          <a:p>
            <a:endParaRPr lang="de-DE"/>
          </a:p>
          <a:p>
            <a:pPr marL="164421" indent="-164421">
              <a:buFont typeface="Arial" panose="020B0604020202020204" pitchFamily="34" charset="0"/>
              <a:buChar char="•"/>
            </a:pPr>
            <a:r>
              <a:rPr lang="de-DE"/>
              <a:t>Vorstellung CW &amp; SK</a:t>
            </a:r>
          </a:p>
          <a:p>
            <a:pPr marL="164421" indent="-164421">
              <a:buFont typeface="Arial" panose="020B0604020202020204" pitchFamily="34" charset="0"/>
              <a:buChar char="•"/>
            </a:pPr>
            <a:r>
              <a:rPr lang="de-DE"/>
              <a:t>Anfrage: Aktivitäten bzgl. KI-</a:t>
            </a:r>
            <a:r>
              <a:rPr lang="de-DE" err="1"/>
              <a:t>Upskilling</a:t>
            </a:r>
            <a:r>
              <a:rPr lang="de-DE"/>
              <a:t>/</a:t>
            </a:r>
            <a:r>
              <a:rPr lang="de-DE" err="1"/>
              <a:t>Reskilling</a:t>
            </a:r>
            <a:endParaRPr lang="de-DE"/>
          </a:p>
          <a:p>
            <a:pPr marL="164421" indent="-164421">
              <a:buFont typeface="Arial" panose="020B0604020202020204" pitchFamily="34" charset="0"/>
              <a:buChar char="•"/>
            </a:pPr>
            <a:endParaRPr lang="de-DE"/>
          </a:p>
          <a:p>
            <a:pPr marL="164421" indent="-164421">
              <a:buFont typeface="Arial" panose="020B0604020202020204" pitchFamily="34" charset="0"/>
              <a:buChar char="•"/>
            </a:pPr>
            <a:r>
              <a:rPr lang="de-DE"/>
              <a:t>Reflexion: Was halten WIR für besonders relevant.</a:t>
            </a:r>
          </a:p>
          <a:p>
            <a:pPr marL="164421" indent="-164421">
              <a:buFont typeface="Arial" panose="020B0604020202020204" pitchFamily="34" charset="0"/>
              <a:buChar char="•"/>
            </a:pPr>
            <a:r>
              <a:rPr lang="de-DE"/>
              <a:t>Ziel für heute:</a:t>
            </a:r>
          </a:p>
          <a:p>
            <a:pPr marL="371565" lvl="1" indent="-164421">
              <a:buFont typeface="Arial" panose="020B0604020202020204" pitchFamily="34" charset="0"/>
              <a:buChar char="•"/>
            </a:pPr>
            <a:r>
              <a:rPr lang="de-DE"/>
              <a:t>Einblicke in UNSERE Auseinandersetzung mit …</a:t>
            </a:r>
          </a:p>
          <a:p>
            <a:pPr marL="371565" lvl="1" indent="-164421">
              <a:buFont typeface="Arial" panose="020B0604020202020204" pitchFamily="34" charset="0"/>
              <a:buChar char="•"/>
            </a:pPr>
            <a:r>
              <a:rPr lang="de-DE"/>
              <a:t>Wesentliche Erkenntnisse</a:t>
            </a:r>
          </a:p>
          <a:p>
            <a:pPr marL="371565" lvl="1" indent="-164421">
              <a:buFont typeface="Arial" panose="020B0604020202020204" pitchFamily="34" charset="0"/>
              <a:buChar char="•"/>
            </a:pPr>
            <a:r>
              <a:rPr lang="de-DE"/>
              <a:t>Warum halten wir sie für zentral</a:t>
            </a:r>
          </a:p>
          <a:p>
            <a:r>
              <a:rPr lang="de-DE">
                <a:sym typeface="Wingdings" panose="05000000000000000000" pitchFamily="2" charset="2"/>
              </a:rPr>
              <a:t>Erfahrungskontext des Vortrags: Betrieb N  // Nicht: DIE ZF</a:t>
            </a:r>
            <a:endParaRPr lang="de-DE"/>
          </a:p>
          <a:p>
            <a:pPr marL="371565" lvl="1" indent="-164421">
              <a:buFont typeface="Arial" panose="020B0604020202020204" pitchFamily="34" charset="0"/>
              <a:buChar char="•"/>
            </a:pPr>
            <a:endParaRPr lang="de-DE"/>
          </a:p>
          <a:p>
            <a:pPr marL="371565" lvl="1" indent="-164421">
              <a:buFont typeface="Arial" panose="020B0604020202020204" pitchFamily="34" charset="0"/>
              <a:buChar char="•"/>
            </a:pPr>
            <a:endParaRPr lang="de-DE"/>
          </a:p>
          <a:p>
            <a:endParaRPr lang="de-DE"/>
          </a:p>
        </p:txBody>
      </p:sp>
      <p:sp>
        <p:nvSpPr>
          <p:cNvPr id="4" name="Foliennummernplatzhalter 3">
            <a:extLst>
              <a:ext uri="{FF2B5EF4-FFF2-40B4-BE49-F238E27FC236}">
                <a16:creationId xmlns:a16="http://schemas.microsoft.com/office/drawing/2014/main" id="{1CD0D902-4857-CE2C-3444-3897AD574A68}"/>
              </a:ext>
            </a:extLst>
          </p:cNvPr>
          <p:cNvSpPr>
            <a:spLocks noGrp="1"/>
          </p:cNvSpPr>
          <p:nvPr>
            <p:ph type="sldNum" sz="quarter" idx="5"/>
          </p:nvPr>
        </p:nvSpPr>
        <p:spPr/>
        <p:txBody>
          <a:bodyPr/>
          <a:lstStyle/>
          <a:p>
            <a:fld id="{D61B4C21-2AF8-4513-9A88-12DEBB551087}" type="slidenum">
              <a:rPr lang="de-DE" smtClean="0"/>
              <a:pPr/>
              <a:t>2</a:t>
            </a:fld>
            <a:endParaRPr lang="de-DE"/>
          </a:p>
        </p:txBody>
      </p:sp>
    </p:spTree>
    <p:extLst>
      <p:ext uri="{BB962C8B-B14F-4D97-AF65-F5344CB8AC3E}">
        <p14:creationId xmlns:p14="http://schemas.microsoft.com/office/powerpoint/2010/main" val="2643810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698D7-4A32-C6B5-8D18-9ADC164F78B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4DB1AEA-653C-40B0-1571-544F229C25E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610BF9F-CA3D-6BDC-89E4-404EAF1CDA83}"/>
              </a:ext>
            </a:extLst>
          </p:cNvPr>
          <p:cNvSpPr>
            <a:spLocks noGrp="1"/>
          </p:cNvSpPr>
          <p:nvPr>
            <p:ph type="body" idx="1"/>
          </p:nvPr>
        </p:nvSpPr>
        <p:spPr/>
        <p:txBody>
          <a:bodyPr/>
          <a:lstStyle/>
          <a:p>
            <a:r>
              <a:rPr lang="de-DE"/>
              <a:t>CW</a:t>
            </a:r>
          </a:p>
          <a:p>
            <a:endParaRPr lang="de-DE"/>
          </a:p>
          <a:p>
            <a:pPr marL="164421" indent="-164421">
              <a:buFont typeface="Arial" panose="020B0604020202020204" pitchFamily="34" charset="0"/>
              <a:buChar char="•"/>
            </a:pPr>
            <a:r>
              <a:rPr lang="de-DE"/>
              <a:t>Frühjahr 2025: Share2Sharepoint</a:t>
            </a:r>
          </a:p>
        </p:txBody>
      </p:sp>
      <p:sp>
        <p:nvSpPr>
          <p:cNvPr id="4" name="Foliennummernplatzhalter 3">
            <a:extLst>
              <a:ext uri="{FF2B5EF4-FFF2-40B4-BE49-F238E27FC236}">
                <a16:creationId xmlns:a16="http://schemas.microsoft.com/office/drawing/2014/main" id="{221664D1-51A7-B5AE-2857-755582BA60C5}"/>
              </a:ext>
            </a:extLst>
          </p:cNvPr>
          <p:cNvSpPr>
            <a:spLocks noGrp="1"/>
          </p:cNvSpPr>
          <p:nvPr>
            <p:ph type="sldNum" sz="quarter" idx="5"/>
          </p:nvPr>
        </p:nvSpPr>
        <p:spPr/>
        <p:txBody>
          <a:bodyPr/>
          <a:lstStyle/>
          <a:p>
            <a:fld id="{D61B4C21-2AF8-4513-9A88-12DEBB551087}" type="slidenum">
              <a:rPr lang="de-DE" smtClean="0"/>
              <a:pPr/>
              <a:t>3</a:t>
            </a:fld>
            <a:endParaRPr lang="de-DE"/>
          </a:p>
        </p:txBody>
      </p:sp>
    </p:spTree>
    <p:extLst>
      <p:ext uri="{BB962C8B-B14F-4D97-AF65-F5344CB8AC3E}">
        <p14:creationId xmlns:p14="http://schemas.microsoft.com/office/powerpoint/2010/main" val="978976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2329C-4FFD-F144-020D-31D69D8621A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543E63B-A9F8-4AB2-93AE-D2BB26D479C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D4BD7AC-C3E2-D44E-4DC9-408D1B0F8D53}"/>
              </a:ext>
            </a:extLst>
          </p:cNvPr>
          <p:cNvSpPr>
            <a:spLocks noGrp="1"/>
          </p:cNvSpPr>
          <p:nvPr>
            <p:ph type="body" idx="1"/>
          </p:nvPr>
        </p:nvSpPr>
        <p:spPr/>
        <p:txBody>
          <a:bodyPr/>
          <a:lstStyle/>
          <a:p>
            <a:r>
              <a:rPr lang="de-DE"/>
              <a:t>2min; 6min</a:t>
            </a:r>
          </a:p>
          <a:p>
            <a:endParaRPr lang="de-DE"/>
          </a:p>
          <a:p>
            <a:pPr marL="171450" indent="-171450">
              <a:buFont typeface="Arial" panose="020B0604020202020204" pitchFamily="34" charset="0"/>
              <a:buChar char="•"/>
            </a:pPr>
            <a:r>
              <a:rPr lang="de-DE"/>
              <a:t>Evolution Industrie</a:t>
            </a:r>
          </a:p>
          <a:p>
            <a:pPr marL="171450" indent="-171450">
              <a:buFont typeface="Arial" panose="020B0604020202020204" pitchFamily="34" charset="0"/>
              <a:buChar char="•"/>
            </a:pPr>
            <a:r>
              <a:rPr lang="de-DE"/>
              <a:t>Technologie treibt</a:t>
            </a:r>
          </a:p>
          <a:p>
            <a:pPr marL="387450" lvl="1" indent="-171450">
              <a:buFont typeface="Arial" panose="020B0604020202020204" pitchFamily="34" charset="0"/>
              <a:buChar char="•"/>
            </a:pPr>
            <a:r>
              <a:rPr lang="de-DE"/>
              <a:t>Bis 90er Industrie 1,2,3, Internet, Sharepoint, Jetzt GenAI</a:t>
            </a:r>
          </a:p>
          <a:p>
            <a:pPr marL="387450" lvl="1" indent="-171450">
              <a:buFont typeface="Arial" panose="020B0604020202020204" pitchFamily="34" charset="0"/>
              <a:buChar char="•"/>
            </a:pPr>
            <a:endParaRPr lang="de-DE">
              <a:sym typeface="Wingdings" panose="05000000000000000000" pitchFamily="2" charset="2"/>
            </a:endParaRPr>
          </a:p>
          <a:p>
            <a:pPr marL="216000" lvl="1" indent="0">
              <a:buFont typeface="Arial" panose="020B0604020202020204" pitchFamily="34" charset="0"/>
              <a:buNone/>
            </a:pPr>
            <a:r>
              <a:rPr lang="de-DE">
                <a:sym typeface="Wingdings" panose="05000000000000000000" pitchFamily="2" charset="2"/>
              </a:rPr>
              <a:t> Änderung der Arbeit – Steigerung der Produktivität</a:t>
            </a:r>
            <a:endParaRPr lang="de-DE"/>
          </a:p>
        </p:txBody>
      </p:sp>
      <p:sp>
        <p:nvSpPr>
          <p:cNvPr id="4" name="Foliennummernplatzhalter 3">
            <a:extLst>
              <a:ext uri="{FF2B5EF4-FFF2-40B4-BE49-F238E27FC236}">
                <a16:creationId xmlns:a16="http://schemas.microsoft.com/office/drawing/2014/main" id="{355B2733-D778-CFFB-B572-73A202D21B28}"/>
              </a:ext>
            </a:extLst>
          </p:cNvPr>
          <p:cNvSpPr>
            <a:spLocks noGrp="1"/>
          </p:cNvSpPr>
          <p:nvPr>
            <p:ph type="sldNum" sz="quarter" idx="5"/>
          </p:nvPr>
        </p:nvSpPr>
        <p:spPr/>
        <p:txBody>
          <a:bodyPr/>
          <a:lstStyle/>
          <a:p>
            <a:fld id="{D61B4C21-2AF8-4513-9A88-12DEBB551087}" type="slidenum">
              <a:rPr lang="de-DE" smtClean="0"/>
              <a:pPr/>
              <a:t>4</a:t>
            </a:fld>
            <a:endParaRPr lang="de-DE"/>
          </a:p>
        </p:txBody>
      </p:sp>
    </p:spTree>
    <p:extLst>
      <p:ext uri="{BB962C8B-B14F-4D97-AF65-F5344CB8AC3E}">
        <p14:creationId xmlns:p14="http://schemas.microsoft.com/office/powerpoint/2010/main" val="1315523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DE547-4B4C-C489-9984-5403E6F91AD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8CD2E44-9363-1E5E-FD67-9D2E3FB1556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787B725-3001-B71F-1180-38F048FA113C}"/>
              </a:ext>
            </a:extLst>
          </p:cNvPr>
          <p:cNvSpPr>
            <a:spLocks noGrp="1"/>
          </p:cNvSpPr>
          <p:nvPr>
            <p:ph type="body" idx="1"/>
          </p:nvPr>
        </p:nvSpPr>
        <p:spPr/>
        <p:txBody>
          <a:bodyPr/>
          <a:lstStyle/>
          <a:p>
            <a:r>
              <a:rPr lang="de-DE"/>
              <a:t>2min; 8min</a:t>
            </a:r>
          </a:p>
          <a:p>
            <a:endParaRPr lang="de-DE"/>
          </a:p>
          <a:p>
            <a:pPr marL="171450" indent="-171450">
              <a:buFont typeface="Arial" panose="020B0604020202020204" pitchFamily="34" charset="0"/>
              <a:buChar char="•"/>
            </a:pPr>
            <a:r>
              <a:rPr lang="de-DE" err="1"/>
              <a:t>Maturity</a:t>
            </a:r>
            <a:r>
              <a:rPr lang="de-DE"/>
              <a:t> Index </a:t>
            </a:r>
            <a:r>
              <a:rPr lang="de-DE">
                <a:sym typeface="Wingdings" panose="05000000000000000000" pitchFamily="2" charset="2"/>
              </a:rPr>
              <a:t> 4 Perspektiven</a:t>
            </a:r>
          </a:p>
          <a:p>
            <a:pPr marL="387450" lvl="1" indent="-171450">
              <a:buFont typeface="Arial" panose="020B0604020202020204" pitchFamily="34" charset="0"/>
              <a:buChar char="•"/>
            </a:pPr>
            <a:r>
              <a:rPr lang="de-DE">
                <a:sym typeface="Wingdings" panose="05000000000000000000" pitchFamily="2" charset="2"/>
              </a:rPr>
              <a:t>Technology</a:t>
            </a:r>
          </a:p>
          <a:p>
            <a:pPr marL="603450" lvl="2" indent="-171450">
              <a:buFont typeface="Arial" panose="020B0604020202020204" pitchFamily="34" charset="0"/>
              <a:buChar char="•"/>
            </a:pPr>
            <a:r>
              <a:rPr lang="de-DE">
                <a:sym typeface="Wingdings" panose="05000000000000000000" pitchFamily="2" charset="2"/>
              </a:rPr>
              <a:t>Tools</a:t>
            </a:r>
          </a:p>
          <a:p>
            <a:pPr marL="603450" lvl="2" indent="-171450">
              <a:buFont typeface="Arial" panose="020B0604020202020204" pitchFamily="34" charset="0"/>
              <a:buChar char="•"/>
            </a:pPr>
            <a:r>
              <a:rPr lang="de-DE" err="1">
                <a:sym typeface="Wingdings" panose="05000000000000000000" pitchFamily="2" charset="2"/>
              </a:rPr>
              <a:t>Capabilities</a:t>
            </a:r>
            <a:endParaRPr lang="de-DE">
              <a:sym typeface="Wingdings" panose="05000000000000000000" pitchFamily="2" charset="2"/>
            </a:endParaRPr>
          </a:p>
          <a:p>
            <a:pPr marL="387450" lvl="1" indent="-171450">
              <a:buFont typeface="Arial" panose="020B0604020202020204" pitchFamily="34" charset="0"/>
              <a:buChar char="•"/>
            </a:pPr>
            <a:r>
              <a:rPr lang="de-DE">
                <a:sym typeface="Wingdings" panose="05000000000000000000" pitchFamily="2" charset="2"/>
              </a:rPr>
              <a:t>People</a:t>
            </a:r>
          </a:p>
          <a:p>
            <a:pPr marL="603450" lvl="2" indent="-171450">
              <a:buFont typeface="Arial" panose="020B0604020202020204" pitchFamily="34" charset="0"/>
              <a:buChar char="•"/>
            </a:pPr>
            <a:r>
              <a:rPr lang="de-DE" err="1">
                <a:sym typeface="Wingdings" panose="05000000000000000000" pitchFamily="2" charset="2"/>
              </a:rPr>
              <a:t>Skill</a:t>
            </a:r>
            <a:endParaRPr lang="de-DE">
              <a:sym typeface="Wingdings" panose="05000000000000000000" pitchFamily="2" charset="2"/>
            </a:endParaRPr>
          </a:p>
          <a:p>
            <a:pPr marL="603450" lvl="2" indent="-171450">
              <a:buFont typeface="Arial" panose="020B0604020202020204" pitchFamily="34" charset="0"/>
              <a:buChar char="•"/>
            </a:pPr>
            <a:r>
              <a:rPr lang="de-DE">
                <a:sym typeface="Wingdings" panose="05000000000000000000" pitchFamily="2" charset="2"/>
              </a:rPr>
              <a:t>…</a:t>
            </a:r>
          </a:p>
          <a:p>
            <a:pPr marL="216000" lvl="1" indent="0">
              <a:buFont typeface="Arial" panose="020B0604020202020204" pitchFamily="34" charset="0"/>
              <a:buNone/>
            </a:pPr>
            <a:r>
              <a:rPr lang="de-DE">
                <a:sym typeface="Wingdings" panose="05000000000000000000" pitchFamily="2" charset="2"/>
              </a:rPr>
              <a:t> Digitale Transformation</a:t>
            </a:r>
          </a:p>
          <a:p>
            <a:pPr marL="603450" lvl="2" indent="-171450">
              <a:buFont typeface="Arial" panose="020B0604020202020204" pitchFamily="34" charset="0"/>
              <a:buChar char="•"/>
            </a:pPr>
            <a:endParaRPr lang="de-DE">
              <a:sym typeface="Wingdings" panose="05000000000000000000" pitchFamily="2" charset="2"/>
            </a:endParaRPr>
          </a:p>
          <a:p>
            <a:pPr marL="387450" lvl="1" indent="-171450">
              <a:buFont typeface="Arial" panose="020B0604020202020204" pitchFamily="34" charset="0"/>
              <a:buChar char="•"/>
            </a:pPr>
            <a:endParaRPr lang="de-DE"/>
          </a:p>
        </p:txBody>
      </p:sp>
      <p:sp>
        <p:nvSpPr>
          <p:cNvPr id="4" name="Foliennummernplatzhalter 3">
            <a:extLst>
              <a:ext uri="{FF2B5EF4-FFF2-40B4-BE49-F238E27FC236}">
                <a16:creationId xmlns:a16="http://schemas.microsoft.com/office/drawing/2014/main" id="{649022B7-E5E5-8B7D-2FA7-406F7904C2A9}"/>
              </a:ext>
            </a:extLst>
          </p:cNvPr>
          <p:cNvSpPr>
            <a:spLocks noGrp="1"/>
          </p:cNvSpPr>
          <p:nvPr>
            <p:ph type="sldNum" sz="quarter" idx="5"/>
          </p:nvPr>
        </p:nvSpPr>
        <p:spPr/>
        <p:txBody>
          <a:bodyPr/>
          <a:lstStyle/>
          <a:p>
            <a:fld id="{D61B4C21-2AF8-4513-9A88-12DEBB551087}" type="slidenum">
              <a:rPr lang="de-DE" smtClean="0"/>
              <a:pPr/>
              <a:t>5</a:t>
            </a:fld>
            <a:endParaRPr lang="de-DE"/>
          </a:p>
        </p:txBody>
      </p:sp>
    </p:spTree>
    <p:extLst>
      <p:ext uri="{BB962C8B-B14F-4D97-AF65-F5344CB8AC3E}">
        <p14:creationId xmlns:p14="http://schemas.microsoft.com/office/powerpoint/2010/main" val="2164556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DC303-0ED6-3C02-EED8-F9B6D6C0D2D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3ED52F9-5DFF-1CE3-FA12-2DB51F55697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F2EA2A5-279D-614C-EFD4-D6D5B30ED614}"/>
              </a:ext>
            </a:extLst>
          </p:cNvPr>
          <p:cNvSpPr>
            <a:spLocks noGrp="1"/>
          </p:cNvSpPr>
          <p:nvPr>
            <p:ph type="body" idx="1"/>
          </p:nvPr>
        </p:nvSpPr>
        <p:spPr/>
        <p:txBody>
          <a:bodyPr/>
          <a:lstStyle/>
          <a:p>
            <a:r>
              <a:rPr lang="de-DE"/>
              <a:t>2min; 10 min</a:t>
            </a:r>
          </a:p>
          <a:p>
            <a:endParaRPr lang="de-DE"/>
          </a:p>
          <a:p>
            <a:pPr marL="171450" indent="-171450">
              <a:buFont typeface="Arial" panose="020B0604020202020204" pitchFamily="34" charset="0"/>
              <a:buChar char="•"/>
            </a:pPr>
            <a:r>
              <a:rPr lang="de-DE" err="1"/>
              <a:t>Maturity</a:t>
            </a:r>
            <a:r>
              <a:rPr lang="de-DE"/>
              <a:t> Index = Weg </a:t>
            </a:r>
            <a:r>
              <a:rPr lang="de-DE" err="1"/>
              <a:t>dig</a:t>
            </a:r>
            <a:r>
              <a:rPr lang="de-DE"/>
              <a:t>. Transformation</a:t>
            </a:r>
          </a:p>
          <a:p>
            <a:pPr marL="171450" indent="-171450">
              <a:buFont typeface="Arial" panose="020B0604020202020204" pitchFamily="34" charset="0"/>
              <a:buChar char="•"/>
            </a:pPr>
            <a:r>
              <a:rPr lang="de-DE"/>
              <a:t>4 Gestaltungsfelder</a:t>
            </a:r>
          </a:p>
          <a:p>
            <a:pPr marL="171450" indent="-171450">
              <a:buFont typeface="Arial" panose="020B0604020202020204" pitchFamily="34" charset="0"/>
              <a:buChar char="•"/>
            </a:pPr>
            <a:r>
              <a:rPr lang="de-DE"/>
              <a:t>6 Stufen</a:t>
            </a:r>
          </a:p>
        </p:txBody>
      </p:sp>
      <p:sp>
        <p:nvSpPr>
          <p:cNvPr id="4" name="Foliennummernplatzhalter 3">
            <a:extLst>
              <a:ext uri="{FF2B5EF4-FFF2-40B4-BE49-F238E27FC236}">
                <a16:creationId xmlns:a16="http://schemas.microsoft.com/office/drawing/2014/main" id="{53EF73DD-1223-8172-957E-B69879B0F0B0}"/>
              </a:ext>
            </a:extLst>
          </p:cNvPr>
          <p:cNvSpPr>
            <a:spLocks noGrp="1"/>
          </p:cNvSpPr>
          <p:nvPr>
            <p:ph type="sldNum" sz="quarter" idx="5"/>
          </p:nvPr>
        </p:nvSpPr>
        <p:spPr/>
        <p:txBody>
          <a:bodyPr/>
          <a:lstStyle/>
          <a:p>
            <a:fld id="{D61B4C21-2AF8-4513-9A88-12DEBB551087}" type="slidenum">
              <a:rPr lang="de-DE" smtClean="0"/>
              <a:pPr/>
              <a:t>6</a:t>
            </a:fld>
            <a:endParaRPr lang="de-DE"/>
          </a:p>
        </p:txBody>
      </p:sp>
    </p:spTree>
    <p:extLst>
      <p:ext uri="{BB962C8B-B14F-4D97-AF65-F5344CB8AC3E}">
        <p14:creationId xmlns:p14="http://schemas.microsoft.com/office/powerpoint/2010/main" val="4101013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EB00D-589B-9314-6C31-792AC75AD2B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F68A492-2680-F170-F000-857425E78E5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F10BFA6-FD9C-D38D-7F65-0C5AFCC3D217}"/>
              </a:ext>
            </a:extLst>
          </p:cNvPr>
          <p:cNvSpPr>
            <a:spLocks noGrp="1"/>
          </p:cNvSpPr>
          <p:nvPr>
            <p:ph type="body" idx="1"/>
          </p:nvPr>
        </p:nvSpPr>
        <p:spPr/>
        <p:txBody>
          <a:bodyPr/>
          <a:lstStyle/>
          <a:p>
            <a:r>
              <a:rPr lang="de-DE"/>
              <a:t>2 min; 12 min.</a:t>
            </a:r>
          </a:p>
          <a:p>
            <a:endParaRPr lang="de-DE"/>
          </a:p>
          <a:p>
            <a:pPr marL="171450" indent="-171450">
              <a:buFont typeface="Arial" panose="020B0604020202020204" pitchFamily="34" charset="0"/>
              <a:buChar char="•"/>
            </a:pPr>
            <a:r>
              <a:rPr lang="de-DE"/>
              <a:t>Eine Darstellung I 4.0 M. I. </a:t>
            </a:r>
            <a:r>
              <a:rPr lang="de-DE">
                <a:sym typeface="Wingdings" panose="05000000000000000000" pitchFamily="2" charset="2"/>
              </a:rPr>
              <a:t> Bedeutung der </a:t>
            </a:r>
            <a:r>
              <a:rPr lang="de-DE" err="1">
                <a:sym typeface="Wingdings" panose="05000000000000000000" pitchFamily="2" charset="2"/>
              </a:rPr>
              <a:t>Gestaltungselder</a:t>
            </a:r>
            <a:endParaRPr lang="de-DE">
              <a:sym typeface="Wingdings" panose="05000000000000000000" pitchFamily="2" charset="2"/>
            </a:endParaRPr>
          </a:p>
          <a:p>
            <a:pPr marL="171450" indent="-171450">
              <a:buFont typeface="Arial" panose="020B0604020202020204" pitchFamily="34" charset="0"/>
              <a:buChar char="•"/>
            </a:pPr>
            <a:r>
              <a:rPr lang="de-DE">
                <a:sym typeface="Wingdings" panose="05000000000000000000" pitchFamily="2" charset="2"/>
              </a:rPr>
              <a:t>Einordnung AI (Stufe 5 / 6 )</a:t>
            </a:r>
          </a:p>
          <a:p>
            <a:pPr marL="171450" indent="-171450">
              <a:buFont typeface="Arial" panose="020B0604020202020204" pitchFamily="34" charset="0"/>
              <a:buChar char="•"/>
            </a:pPr>
            <a:r>
              <a:rPr lang="de-DE">
                <a:sym typeface="Wingdings" panose="05000000000000000000" pitchFamily="2" charset="2"/>
              </a:rPr>
              <a:t>Beispiel: Wo finden wir „</a:t>
            </a:r>
            <a:r>
              <a:rPr lang="de-DE" err="1">
                <a:sym typeface="Wingdings" panose="05000000000000000000" pitchFamily="2" charset="2"/>
              </a:rPr>
              <a:t>Upskilling</a:t>
            </a:r>
            <a:r>
              <a:rPr lang="de-DE">
                <a:sym typeface="Wingdings" panose="05000000000000000000" pitchFamily="2" charset="2"/>
              </a:rPr>
              <a:t>“</a:t>
            </a:r>
          </a:p>
          <a:p>
            <a:pPr marL="0" indent="0">
              <a:buFont typeface="Arial" panose="020B0604020202020204" pitchFamily="34" charset="0"/>
              <a:buNone/>
            </a:pPr>
            <a:r>
              <a:rPr lang="de-DE">
                <a:sym typeface="Wingdings" panose="05000000000000000000" pitchFamily="2" charset="2"/>
              </a:rPr>
              <a:t> „Big Picture“: </a:t>
            </a:r>
            <a:r>
              <a:rPr lang="de-DE" err="1">
                <a:sym typeface="Wingdings" panose="05000000000000000000" pitchFamily="2" charset="2"/>
              </a:rPr>
              <a:t>Upskilling</a:t>
            </a:r>
            <a:r>
              <a:rPr lang="de-DE">
                <a:sym typeface="Wingdings" panose="05000000000000000000" pitchFamily="2" charset="2"/>
              </a:rPr>
              <a:t> &amp; AI ist mehr als nur Share2Sharepoint</a:t>
            </a:r>
          </a:p>
          <a:p>
            <a:pPr marL="0" indent="0">
              <a:buFont typeface="Arial" panose="020B0604020202020204" pitchFamily="34" charset="0"/>
              <a:buNone/>
            </a:pPr>
            <a:endParaRPr lang="de-DE"/>
          </a:p>
        </p:txBody>
      </p:sp>
      <p:sp>
        <p:nvSpPr>
          <p:cNvPr id="4" name="Foliennummernplatzhalter 3">
            <a:extLst>
              <a:ext uri="{FF2B5EF4-FFF2-40B4-BE49-F238E27FC236}">
                <a16:creationId xmlns:a16="http://schemas.microsoft.com/office/drawing/2014/main" id="{2E728E35-9A82-6652-ADB9-82C1D128E853}"/>
              </a:ext>
            </a:extLst>
          </p:cNvPr>
          <p:cNvSpPr>
            <a:spLocks noGrp="1"/>
          </p:cNvSpPr>
          <p:nvPr>
            <p:ph type="sldNum" sz="quarter" idx="5"/>
          </p:nvPr>
        </p:nvSpPr>
        <p:spPr/>
        <p:txBody>
          <a:bodyPr/>
          <a:lstStyle/>
          <a:p>
            <a:fld id="{D61B4C21-2AF8-4513-9A88-12DEBB551087}" type="slidenum">
              <a:rPr lang="de-DE" smtClean="0"/>
              <a:pPr/>
              <a:t>7</a:t>
            </a:fld>
            <a:endParaRPr lang="de-DE"/>
          </a:p>
        </p:txBody>
      </p:sp>
    </p:spTree>
    <p:extLst>
      <p:ext uri="{BB962C8B-B14F-4D97-AF65-F5344CB8AC3E}">
        <p14:creationId xmlns:p14="http://schemas.microsoft.com/office/powerpoint/2010/main" val="2412088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7355F-F1EF-A213-45BA-B696CC08D7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F89EE-81EA-4C1F-AE36-E06C06F049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AC8DF0-AF45-6AEB-C5C7-A9D1D9CDEACF}"/>
              </a:ext>
            </a:extLst>
          </p:cNvPr>
          <p:cNvSpPr>
            <a:spLocks noGrp="1"/>
          </p:cNvSpPr>
          <p:nvPr>
            <p:ph type="body" idx="1"/>
          </p:nvPr>
        </p:nvSpPr>
        <p:spPr/>
        <p:txBody>
          <a:bodyPr/>
          <a:lstStyle/>
          <a:p>
            <a:r>
              <a:rPr lang="de-DE"/>
              <a:t>2 min.; 14 min</a:t>
            </a:r>
          </a:p>
          <a:p>
            <a:endParaRPr lang="de-DE"/>
          </a:p>
          <a:p>
            <a:r>
              <a:rPr lang="de-DE"/>
              <a:t>Neben o.g. Bedarf (Digitaler Umzug) ist Erkenntnis gereift: Digitalisierung…</a:t>
            </a:r>
          </a:p>
          <a:p>
            <a:pPr marL="164421" indent="-164421">
              <a:buFont typeface="Arial" panose="020B0604020202020204" pitchFamily="34" charset="0"/>
              <a:buChar char="•"/>
            </a:pPr>
            <a:r>
              <a:rPr lang="de-DE"/>
              <a:t>…ist Mehr / Umfassender / Vielschichtiger</a:t>
            </a:r>
          </a:p>
          <a:p>
            <a:pPr marL="164421" indent="-164421">
              <a:buFont typeface="Arial" panose="020B0604020202020204" pitchFamily="34" charset="0"/>
              <a:buChar char="•"/>
            </a:pPr>
            <a:r>
              <a:rPr lang="de-DE"/>
              <a:t>…hat das Potential zur Lösung dringender Probleme</a:t>
            </a:r>
          </a:p>
          <a:p>
            <a:pPr marL="164421" indent="-164421">
              <a:buFont typeface="Arial" panose="020B0604020202020204" pitchFamily="34" charset="0"/>
              <a:buChar char="•"/>
            </a:pPr>
            <a:endParaRPr lang="de-DE"/>
          </a:p>
          <a:p>
            <a:pPr marL="164421" indent="-164421">
              <a:buFont typeface="Arial" panose="020B0604020202020204" pitchFamily="34" charset="0"/>
              <a:buChar char="•"/>
            </a:pPr>
            <a:r>
              <a:rPr lang="de-DE"/>
              <a:t>…lässt sich strukturiert bearbeiten (I 4.0 MI) : Problem </a:t>
            </a:r>
            <a:r>
              <a:rPr lang="de-DE">
                <a:sym typeface="Wingdings" panose="05000000000000000000" pitchFamily="2" charset="2"/>
              </a:rPr>
              <a:t> Zielsetzung = Handlungsbedarf (Richtung).</a:t>
            </a:r>
            <a:br>
              <a:rPr lang="de-DE">
                <a:sym typeface="Wingdings" panose="05000000000000000000" pitchFamily="2" charset="2"/>
              </a:rPr>
            </a:br>
            <a:r>
              <a:rPr lang="de-DE">
                <a:sym typeface="Wingdings" panose="05000000000000000000" pitchFamily="2" charset="2"/>
              </a:rPr>
              <a:t> Ableitungen für HR</a:t>
            </a:r>
          </a:p>
          <a:p>
            <a:endParaRPr lang="de-DE"/>
          </a:p>
          <a:p>
            <a:pPr marL="164421" indent="-164421">
              <a:buFont typeface="Arial" panose="020B0604020202020204" pitchFamily="34" charset="0"/>
              <a:buChar char="•"/>
            </a:pPr>
            <a:endParaRPr lang="de-DE"/>
          </a:p>
          <a:p>
            <a:endParaRPr lang="en-DE"/>
          </a:p>
        </p:txBody>
      </p:sp>
      <p:sp>
        <p:nvSpPr>
          <p:cNvPr id="4" name="Slide Number Placeholder 3">
            <a:extLst>
              <a:ext uri="{FF2B5EF4-FFF2-40B4-BE49-F238E27FC236}">
                <a16:creationId xmlns:a16="http://schemas.microsoft.com/office/drawing/2014/main" id="{D4275651-D01A-4038-6F12-0ABE758C2A94}"/>
              </a:ext>
            </a:extLst>
          </p:cNvPr>
          <p:cNvSpPr>
            <a:spLocks noGrp="1"/>
          </p:cNvSpPr>
          <p:nvPr>
            <p:ph type="sldNum" sz="quarter" idx="5"/>
          </p:nvPr>
        </p:nvSpPr>
        <p:spPr/>
        <p:txBody>
          <a:bodyPr/>
          <a:lstStyle/>
          <a:p>
            <a:pPr defTabSz="876910">
              <a:defRPr/>
            </a:pPr>
            <a:fld id="{AAB0F906-15F8-5947-A0FF-E5A2757D63F0}" type="slidenum">
              <a:rPr lang="en-DE" sz="1200">
                <a:solidFill>
                  <a:prstClr val="black"/>
                </a:solidFill>
                <a:latin typeface="Aptos" panose="02110004020202020204"/>
              </a:rPr>
              <a:pPr defTabSz="876910">
                <a:defRPr/>
              </a:pPr>
              <a:t>8</a:t>
            </a:fld>
            <a:endParaRPr lang="en-DE" sz="1200">
              <a:solidFill>
                <a:prstClr val="black"/>
              </a:solidFill>
              <a:latin typeface="Aptos" panose="02110004020202020204"/>
            </a:endParaRPr>
          </a:p>
        </p:txBody>
      </p:sp>
    </p:spTree>
    <p:extLst>
      <p:ext uri="{BB962C8B-B14F-4D97-AF65-F5344CB8AC3E}">
        <p14:creationId xmlns:p14="http://schemas.microsoft.com/office/powerpoint/2010/main" val="277648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146E5-65DF-5A11-8BAC-4ACFC1A11D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F353F-41B5-4CEE-AEBB-E796343A4B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D057F5-5179-E21B-EA6F-3CDAD2BDF4E7}"/>
              </a:ext>
            </a:extLst>
          </p:cNvPr>
          <p:cNvSpPr>
            <a:spLocks noGrp="1"/>
          </p:cNvSpPr>
          <p:nvPr>
            <p:ph type="body" idx="1"/>
          </p:nvPr>
        </p:nvSpPr>
        <p:spPr/>
        <p:txBody>
          <a:bodyPr/>
          <a:lstStyle/>
          <a:p>
            <a:r>
              <a:rPr lang="de-DE"/>
              <a:t>1min; 15 min.</a:t>
            </a:r>
          </a:p>
          <a:p>
            <a:endParaRPr lang="de-DE"/>
          </a:p>
          <a:p>
            <a:r>
              <a:rPr lang="de-DE"/>
              <a:t>Handlungsbedarf </a:t>
            </a:r>
            <a:r>
              <a:rPr lang="de-DE">
                <a:sym typeface="Wingdings" panose="05000000000000000000" pitchFamily="2" charset="2"/>
              </a:rPr>
              <a:t> Lösungsansatz.</a:t>
            </a:r>
            <a:endParaRPr lang="en-DE"/>
          </a:p>
        </p:txBody>
      </p:sp>
      <p:sp>
        <p:nvSpPr>
          <p:cNvPr id="4" name="Slide Number Placeholder 3">
            <a:extLst>
              <a:ext uri="{FF2B5EF4-FFF2-40B4-BE49-F238E27FC236}">
                <a16:creationId xmlns:a16="http://schemas.microsoft.com/office/drawing/2014/main" id="{498DF60B-40AA-3D91-E770-124FAFE12A97}"/>
              </a:ext>
            </a:extLst>
          </p:cNvPr>
          <p:cNvSpPr>
            <a:spLocks noGrp="1"/>
          </p:cNvSpPr>
          <p:nvPr>
            <p:ph type="sldNum" sz="quarter" idx="5"/>
          </p:nvPr>
        </p:nvSpPr>
        <p:spPr/>
        <p:txBody>
          <a:bodyPr/>
          <a:lstStyle/>
          <a:p>
            <a:pPr defTabSz="876910">
              <a:defRPr/>
            </a:pPr>
            <a:fld id="{AAB0F906-15F8-5947-A0FF-E5A2757D63F0}" type="slidenum">
              <a:rPr lang="en-DE" sz="1200">
                <a:solidFill>
                  <a:prstClr val="black"/>
                </a:solidFill>
                <a:latin typeface="Aptos" panose="02110004020202020204"/>
              </a:rPr>
              <a:pPr defTabSz="876910">
                <a:defRPr/>
              </a:pPr>
              <a:t>9</a:t>
            </a:fld>
            <a:endParaRPr lang="en-DE" sz="1200">
              <a:solidFill>
                <a:prstClr val="black"/>
              </a:solidFill>
              <a:latin typeface="Aptos" panose="02110004020202020204"/>
            </a:endParaRPr>
          </a:p>
        </p:txBody>
      </p:sp>
    </p:spTree>
    <p:extLst>
      <p:ext uri="{BB962C8B-B14F-4D97-AF65-F5344CB8AC3E}">
        <p14:creationId xmlns:p14="http://schemas.microsoft.com/office/powerpoint/2010/main" val="39698840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0B27B7-17E5-4A05-7F83-00E7B178F606}"/>
              </a:ext>
            </a:extLst>
          </p:cNvPr>
          <p:cNvSpPr>
            <a:spLocks noGrp="1"/>
          </p:cNvSpPr>
          <p:nvPr>
            <p:ph type="ctrTitle"/>
          </p:nvPr>
        </p:nvSpPr>
        <p:spPr>
          <a:xfrm>
            <a:off x="359999" y="908416"/>
            <a:ext cx="8424000" cy="1057982"/>
          </a:xfrm>
        </p:spPr>
        <p:txBody>
          <a:bodyPr vert="horz" lIns="0" tIns="0" rIns="0" bIns="0" rtlCol="0" anchor="b" anchorCtr="0">
            <a:noAutofit/>
          </a:bodyPr>
          <a:lstStyle>
            <a:lvl1pPr>
              <a:defRPr lang="de-DE" sz="3600">
                <a:solidFill>
                  <a:schemeClr val="bg1"/>
                </a:solidFill>
              </a:defRPr>
            </a:lvl1pPr>
          </a:lstStyle>
          <a:p>
            <a:pPr lvl="0"/>
            <a:r>
              <a:rPr lang="de-DE"/>
              <a:t>Mastertitelformat bearbeiten</a:t>
            </a:r>
          </a:p>
        </p:txBody>
      </p:sp>
      <p:sp>
        <p:nvSpPr>
          <p:cNvPr id="3" name="Untertitel 2">
            <a:extLst>
              <a:ext uri="{FF2B5EF4-FFF2-40B4-BE49-F238E27FC236}">
                <a16:creationId xmlns:a16="http://schemas.microsoft.com/office/drawing/2014/main" id="{64B27D11-1CD9-19FD-3A35-75868FE6D25E}"/>
              </a:ext>
            </a:extLst>
          </p:cNvPr>
          <p:cNvSpPr>
            <a:spLocks noGrp="1"/>
          </p:cNvSpPr>
          <p:nvPr>
            <p:ph type="subTitle" idx="1"/>
          </p:nvPr>
        </p:nvSpPr>
        <p:spPr>
          <a:xfrm>
            <a:off x="359998" y="2190181"/>
            <a:ext cx="8424000" cy="663788"/>
          </a:xfrm>
        </p:spPr>
        <p:txBody>
          <a:bodyPr vert="horz" lIns="0" tIns="0" rIns="0" bIns="0" rtlCol="0" anchor="t" anchorCtr="0">
            <a:noAutofit/>
          </a:bodyPr>
          <a:lstStyle>
            <a:lvl1pPr>
              <a:defRPr lang="de-DE" sz="2400" b="0">
                <a:solidFill>
                  <a:schemeClr val="bg1"/>
                </a:solidFill>
                <a:latin typeface="+mj-lt"/>
                <a:ea typeface="+mj-ea"/>
                <a:cs typeface="+mj-cs"/>
              </a:defRPr>
            </a:lvl1pPr>
          </a:lstStyle>
          <a:p>
            <a:pPr lvl="0">
              <a:lnSpc>
                <a:spcPts val="3000"/>
              </a:lnSpc>
              <a:spcBef>
                <a:spcPct val="0"/>
              </a:spcBef>
            </a:pPr>
            <a:r>
              <a:rPr lang="de-DE"/>
              <a:t>Master-Untertitelformat bearbeiten</a:t>
            </a:r>
          </a:p>
        </p:txBody>
      </p:sp>
      <p:sp>
        <p:nvSpPr>
          <p:cNvPr id="4" name="Datumsplatzhalter 3">
            <a:extLst>
              <a:ext uri="{FF2B5EF4-FFF2-40B4-BE49-F238E27FC236}">
                <a16:creationId xmlns:a16="http://schemas.microsoft.com/office/drawing/2014/main" id="{193713CE-4716-A550-4F54-7739A55A3DA6}"/>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E326E1C-6104-4B1D-A0DF-E3388A3C354E}" type="datetimeFigureOut">
              <a:rPr lang="de-DE" smtClean="0"/>
              <a:pPr/>
              <a:t>12.06.2026</a:t>
            </a:fld>
            <a:endParaRPr lang="de-DE"/>
          </a:p>
        </p:txBody>
      </p:sp>
      <p:pic>
        <p:nvPicPr>
          <p:cNvPr id="5" name="Grafik 4">
            <a:extLst>
              <a:ext uri="{FF2B5EF4-FFF2-40B4-BE49-F238E27FC236}">
                <a16:creationId xmlns:a16="http://schemas.microsoft.com/office/drawing/2014/main" id="{4DB38394-6756-0F9B-4B68-F8E62E08EB32}"/>
              </a:ext>
            </a:extLst>
          </p:cNvPr>
          <p:cNvPicPr>
            <a:picLocks noChangeAspect="1"/>
          </p:cNvPicPr>
          <p:nvPr userDrawn="1"/>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395" t="24411" r="24395" b="24411"/>
          <a:stretch/>
        </p:blipFill>
        <p:spPr>
          <a:xfrm>
            <a:off x="7828763" y="3828585"/>
            <a:ext cx="864000" cy="863441"/>
          </a:xfrm>
          <a:prstGeom prst="rect">
            <a:avLst/>
          </a:prstGeom>
        </p:spPr>
      </p:pic>
    </p:spTree>
    <p:extLst>
      <p:ext uri="{BB962C8B-B14F-4D97-AF65-F5344CB8AC3E}">
        <p14:creationId xmlns:p14="http://schemas.microsoft.com/office/powerpoint/2010/main" val="4252452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Fußzeilenplatzhalter 2"/>
          <p:cNvSpPr>
            <a:spLocks noGrp="1"/>
          </p:cNvSpPr>
          <p:nvPr>
            <p:ph type="ftr" sz="quarter" idx="10"/>
          </p:nvPr>
        </p:nvSpPr>
        <p:spPr/>
        <p:txBody>
          <a:bodyPr vert="horz" lIns="0" tIns="0" rIns="0" bIns="0" rtlCol="0" anchor="ctr"/>
          <a:lstStyle>
            <a:lvl1pPr>
              <a:defRPr lang="de-DE"/>
            </a:lvl1pPr>
          </a:lstStyle>
          <a:p>
            <a:endParaRPr lang="de-DE"/>
          </a:p>
        </p:txBody>
      </p:sp>
      <p:sp>
        <p:nvSpPr>
          <p:cNvPr id="4" name="Foliennummernplatzhalter 3"/>
          <p:cNvSpPr>
            <a:spLocks noGrp="1"/>
          </p:cNvSpPr>
          <p:nvPr>
            <p:ph type="sldNum" sz="quarter" idx="11"/>
          </p:nvPr>
        </p:nvSpPr>
        <p:spPr/>
        <p:txBody>
          <a:bodyPr vert="horz" lIns="0" tIns="0" rIns="0" bIns="0" rtlCol="0" anchor="ctr"/>
          <a:lstStyle>
            <a:lvl1pPr>
              <a:defRPr lang="de-DE" smtClean="0"/>
            </a:lvl1pPr>
          </a:lstStyle>
          <a:p>
            <a:fld id="{D985BC7C-F6A2-4FED-9217-735A5E10A319}" type="slidenum">
              <a:rPr lang="de-DE" smtClean="0"/>
              <a:pPr/>
              <a:t>‹Nr.›</a:t>
            </a:fld>
            <a:endParaRPr lang="de-DE"/>
          </a:p>
        </p:txBody>
      </p:sp>
      <p:sp>
        <p:nvSpPr>
          <p:cNvPr id="5" name="Inhaltsplatzhalter 1"/>
          <p:cNvSpPr>
            <a:spLocks noGrp="1"/>
          </p:cNvSpPr>
          <p:nvPr>
            <p:ph idx="1"/>
          </p:nvPr>
        </p:nvSpPr>
        <p:spPr bwMode="gray">
          <a:xfrm>
            <a:off x="360001" y="972000"/>
            <a:ext cx="2700000" cy="37800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Inhaltsplatzhalter 2"/>
          <p:cNvSpPr>
            <a:spLocks noGrp="1"/>
          </p:cNvSpPr>
          <p:nvPr>
            <p:ph idx="13"/>
          </p:nvPr>
        </p:nvSpPr>
        <p:spPr bwMode="gray">
          <a:xfrm>
            <a:off x="3222002" y="972000"/>
            <a:ext cx="2700000" cy="37800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Inhaltsplatzhalter 3"/>
          <p:cNvSpPr>
            <a:spLocks noGrp="1"/>
          </p:cNvSpPr>
          <p:nvPr>
            <p:ph sz="quarter" idx="14"/>
          </p:nvPr>
        </p:nvSpPr>
        <p:spPr>
          <a:xfrm>
            <a:off x="6084002" y="972000"/>
            <a:ext cx="2700000" cy="3780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769622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Fußzeilenplatzhalter 2"/>
          <p:cNvSpPr>
            <a:spLocks noGrp="1"/>
          </p:cNvSpPr>
          <p:nvPr>
            <p:ph type="ftr" sz="quarter" idx="10"/>
          </p:nvPr>
        </p:nvSpPr>
        <p:spPr/>
        <p:txBody>
          <a:bodyPr vert="horz" lIns="0" tIns="0" rIns="0" bIns="0" rtlCol="0" anchor="ctr"/>
          <a:lstStyle>
            <a:lvl1pPr>
              <a:defRPr lang="de-DE"/>
            </a:lvl1pPr>
          </a:lstStyle>
          <a:p>
            <a:endParaRPr lang="de-DE"/>
          </a:p>
        </p:txBody>
      </p:sp>
      <p:sp>
        <p:nvSpPr>
          <p:cNvPr id="4" name="Foliennummernplatzhalter 3"/>
          <p:cNvSpPr>
            <a:spLocks noGrp="1"/>
          </p:cNvSpPr>
          <p:nvPr>
            <p:ph type="sldNum" sz="quarter" idx="11"/>
          </p:nvPr>
        </p:nvSpPr>
        <p:spPr/>
        <p:txBody>
          <a:bodyPr vert="horz" lIns="0" tIns="0" rIns="0" bIns="0" rtlCol="0" anchor="ctr"/>
          <a:lstStyle>
            <a:lvl1pPr>
              <a:defRPr lang="de-DE" smtClean="0"/>
            </a:lvl1pPr>
          </a:lstStyle>
          <a:p>
            <a:fld id="{D985BC7C-F6A2-4FED-9217-735A5E10A319}" type="slidenum">
              <a:rPr lang="de-DE" smtClean="0"/>
              <a:pPr/>
              <a:t>‹Nr.›</a:t>
            </a:fld>
            <a:endParaRPr lang="de-DE"/>
          </a:p>
        </p:txBody>
      </p:sp>
      <p:sp>
        <p:nvSpPr>
          <p:cNvPr id="5" name="Inhaltsplatzhalter 1"/>
          <p:cNvSpPr>
            <a:spLocks noGrp="1"/>
          </p:cNvSpPr>
          <p:nvPr>
            <p:ph idx="1"/>
          </p:nvPr>
        </p:nvSpPr>
        <p:spPr bwMode="gray">
          <a:xfrm>
            <a:off x="360003" y="972000"/>
            <a:ext cx="4122737" cy="18000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Inhaltsplatzhalter 2"/>
          <p:cNvSpPr>
            <a:spLocks noGrp="1"/>
          </p:cNvSpPr>
          <p:nvPr>
            <p:ph idx="13"/>
          </p:nvPr>
        </p:nvSpPr>
        <p:spPr bwMode="gray">
          <a:xfrm>
            <a:off x="4660362" y="972000"/>
            <a:ext cx="4122737" cy="18000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Inhaltsplatzhalter 3"/>
          <p:cNvSpPr>
            <a:spLocks noGrp="1"/>
          </p:cNvSpPr>
          <p:nvPr>
            <p:ph sz="quarter" idx="14"/>
          </p:nvPr>
        </p:nvSpPr>
        <p:spPr>
          <a:xfrm>
            <a:off x="360003" y="2952000"/>
            <a:ext cx="4122737" cy="1800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Inhaltsplatzhalter 4"/>
          <p:cNvSpPr>
            <a:spLocks noGrp="1"/>
          </p:cNvSpPr>
          <p:nvPr>
            <p:ph sz="quarter" idx="15"/>
          </p:nvPr>
        </p:nvSpPr>
        <p:spPr>
          <a:xfrm>
            <a:off x="4660362" y="2952000"/>
            <a:ext cx="4122737" cy="1800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941755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ix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Fußzeilenplatzhalter 2"/>
          <p:cNvSpPr>
            <a:spLocks noGrp="1"/>
          </p:cNvSpPr>
          <p:nvPr>
            <p:ph type="ftr" sz="quarter" idx="10"/>
          </p:nvPr>
        </p:nvSpPr>
        <p:spPr/>
        <p:txBody>
          <a:bodyPr vert="horz" lIns="0" tIns="0" rIns="0" bIns="0" rtlCol="0" anchor="ctr"/>
          <a:lstStyle>
            <a:lvl1pPr>
              <a:defRPr lang="de-DE"/>
            </a:lvl1pPr>
          </a:lstStyle>
          <a:p>
            <a:endParaRPr lang="de-DE"/>
          </a:p>
        </p:txBody>
      </p:sp>
      <p:sp>
        <p:nvSpPr>
          <p:cNvPr id="4" name="Foliennummernplatzhalter 3"/>
          <p:cNvSpPr>
            <a:spLocks noGrp="1"/>
          </p:cNvSpPr>
          <p:nvPr>
            <p:ph type="sldNum" sz="quarter" idx="11"/>
          </p:nvPr>
        </p:nvSpPr>
        <p:spPr/>
        <p:txBody>
          <a:bodyPr vert="horz" lIns="0" tIns="0" rIns="0" bIns="0" rtlCol="0" anchor="ctr"/>
          <a:lstStyle>
            <a:lvl1pPr>
              <a:defRPr lang="de-DE" smtClean="0"/>
            </a:lvl1pPr>
          </a:lstStyle>
          <a:p>
            <a:fld id="{D985BC7C-F6A2-4FED-9217-735A5E10A319}" type="slidenum">
              <a:rPr lang="de-DE" smtClean="0"/>
              <a:pPr/>
              <a:t>‹Nr.›</a:t>
            </a:fld>
            <a:endParaRPr lang="de-DE"/>
          </a:p>
        </p:txBody>
      </p:sp>
      <p:sp>
        <p:nvSpPr>
          <p:cNvPr id="5" name="Inhaltsplatzhalter 1"/>
          <p:cNvSpPr>
            <a:spLocks noGrp="1"/>
          </p:cNvSpPr>
          <p:nvPr>
            <p:ph idx="1"/>
          </p:nvPr>
        </p:nvSpPr>
        <p:spPr bwMode="gray">
          <a:xfrm>
            <a:off x="360001" y="972000"/>
            <a:ext cx="2700000" cy="18000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Inhaltsplatzhalter 2"/>
          <p:cNvSpPr>
            <a:spLocks noGrp="1"/>
          </p:cNvSpPr>
          <p:nvPr>
            <p:ph idx="13"/>
          </p:nvPr>
        </p:nvSpPr>
        <p:spPr bwMode="gray">
          <a:xfrm>
            <a:off x="3222002" y="972000"/>
            <a:ext cx="2700000" cy="18000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Inhaltsplatzhalter 3"/>
          <p:cNvSpPr>
            <a:spLocks noGrp="1"/>
          </p:cNvSpPr>
          <p:nvPr>
            <p:ph sz="quarter" idx="14"/>
          </p:nvPr>
        </p:nvSpPr>
        <p:spPr>
          <a:xfrm>
            <a:off x="6084002" y="972000"/>
            <a:ext cx="2700000" cy="1800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Inhaltsplatzhalter 4"/>
          <p:cNvSpPr>
            <a:spLocks noGrp="1"/>
          </p:cNvSpPr>
          <p:nvPr>
            <p:ph sz="quarter" idx="15"/>
          </p:nvPr>
        </p:nvSpPr>
        <p:spPr>
          <a:xfrm>
            <a:off x="360001" y="2951775"/>
            <a:ext cx="2700000" cy="1800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Inhaltsplatzhalter 5"/>
          <p:cNvSpPr>
            <a:spLocks noGrp="1"/>
          </p:cNvSpPr>
          <p:nvPr>
            <p:ph sz="quarter" idx="16"/>
          </p:nvPr>
        </p:nvSpPr>
        <p:spPr>
          <a:xfrm>
            <a:off x="3222002" y="2951775"/>
            <a:ext cx="2700000" cy="18002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Inhaltsplatzhalter 6"/>
          <p:cNvSpPr>
            <a:spLocks noGrp="1"/>
          </p:cNvSpPr>
          <p:nvPr>
            <p:ph sz="quarter" idx="17"/>
          </p:nvPr>
        </p:nvSpPr>
        <p:spPr>
          <a:xfrm>
            <a:off x="6084002" y="2951775"/>
            <a:ext cx="2700000" cy="18002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1660095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8" name="Rechteck 7"/>
          <p:cNvSpPr/>
          <p:nvPr/>
        </p:nvSpPr>
        <p:spPr>
          <a:xfrm>
            <a:off x="340818" y="4707947"/>
            <a:ext cx="4610366" cy="36000"/>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91" tIns="89991" rIns="89991" bIns="89991" numCol="1" spcCol="0" rtlCol="0" fromWordArt="0" anchor="ctr" anchorCtr="0" forceAA="0" compatLnSpc="1">
            <a:prstTxWarp prst="textNoShape">
              <a:avLst/>
            </a:prstTxWarp>
            <a:noAutofit/>
          </a:bodyPr>
          <a:lstStyle/>
          <a:p>
            <a:pPr algn="ctr" fontAlgn="base">
              <a:lnSpc>
                <a:spcPts val="1699"/>
              </a:lnSpc>
              <a:spcBef>
                <a:spcPts val="840"/>
              </a:spcBef>
              <a:spcAft>
                <a:spcPct val="0"/>
              </a:spcAft>
            </a:pPr>
            <a:endParaRPr lang="de-DE" sz="1200">
              <a:solidFill>
                <a:srgbClr val="000000"/>
              </a:solidFill>
              <a:cs typeface="Tahoma" pitchFamily="34" charset="0"/>
            </a:endParaRPr>
          </a:p>
        </p:txBody>
      </p:sp>
      <p:sp>
        <p:nvSpPr>
          <p:cNvPr id="2" name="Titel 1"/>
          <p:cNvSpPr>
            <a:spLocks noGrp="1"/>
          </p:cNvSpPr>
          <p:nvPr>
            <p:ph type="title"/>
          </p:nvPr>
        </p:nvSpPr>
        <p:spPr>
          <a:xfrm>
            <a:off x="360362" y="143999"/>
            <a:ext cx="4122000" cy="792000"/>
          </a:xfrm>
        </p:spPr>
        <p:txBody>
          <a:bodyPr/>
          <a:lstStyle/>
          <a:p>
            <a:r>
              <a:rPr lang="de-DE"/>
              <a:t>Mastertitelformat bearbeiten</a:t>
            </a:r>
          </a:p>
        </p:txBody>
      </p:sp>
      <p:sp>
        <p:nvSpPr>
          <p:cNvPr id="3" name="Fußzeilenplatzhalter 2"/>
          <p:cNvSpPr>
            <a:spLocks noGrp="1"/>
          </p:cNvSpPr>
          <p:nvPr>
            <p:ph type="ftr" sz="quarter" idx="10"/>
          </p:nvPr>
        </p:nvSpPr>
        <p:spPr>
          <a:xfrm>
            <a:off x="929391" y="4871601"/>
            <a:ext cx="3564000" cy="108000"/>
          </a:xfrm>
        </p:spPr>
        <p:txBody>
          <a:bodyPr vert="horz" lIns="0" tIns="0" rIns="0" bIns="0" rtlCol="0" anchor="ctr"/>
          <a:lstStyle>
            <a:lvl1pPr>
              <a:defRPr lang="de-DE"/>
            </a:lvl1pPr>
          </a:lstStyle>
          <a:p>
            <a:endParaRPr lang="de-DE"/>
          </a:p>
        </p:txBody>
      </p:sp>
      <p:sp>
        <p:nvSpPr>
          <p:cNvPr id="6" name="Inhaltsplatzhalter 2"/>
          <p:cNvSpPr>
            <a:spLocks noGrp="1"/>
          </p:cNvSpPr>
          <p:nvPr>
            <p:ph idx="1"/>
          </p:nvPr>
        </p:nvSpPr>
        <p:spPr bwMode="gray">
          <a:xfrm>
            <a:off x="360003" y="972000"/>
            <a:ext cx="4122737" cy="37800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Bildplatzhalter 2"/>
          <p:cNvSpPr>
            <a:spLocks noGrp="1"/>
          </p:cNvSpPr>
          <p:nvPr>
            <p:ph type="pic" sz="quarter" idx="12"/>
          </p:nvPr>
        </p:nvSpPr>
        <p:spPr>
          <a:xfrm>
            <a:off x="4661096" y="0"/>
            <a:ext cx="4482904" cy="5143500"/>
          </a:xfrm>
          <a:solidFill>
            <a:schemeClr val="bg2"/>
          </a:solidFill>
        </p:spPr>
        <p:txBody>
          <a:bodyPr/>
          <a:lstStyle/>
          <a:p>
            <a:r>
              <a:rPr lang="de-DE"/>
              <a:t>Bild durch Klicken auf Symbol hinzufügen</a:t>
            </a:r>
          </a:p>
        </p:txBody>
      </p:sp>
      <p:sp>
        <p:nvSpPr>
          <p:cNvPr id="4" name="Foliennummernplatzhalter 3"/>
          <p:cNvSpPr>
            <a:spLocks noGrp="1"/>
          </p:cNvSpPr>
          <p:nvPr>
            <p:ph type="sldNum" sz="quarter" idx="11"/>
          </p:nvPr>
        </p:nvSpPr>
        <p:spPr/>
        <p:txBody>
          <a:bodyPr/>
          <a:lstStyle>
            <a:lvl1pPr>
              <a:defRPr>
                <a:solidFill>
                  <a:schemeClr val="bg1"/>
                </a:solidFill>
              </a:defRPr>
            </a:lvl1pPr>
          </a:lstStyle>
          <a:p>
            <a:pPr>
              <a:lnSpc>
                <a:spcPts val="800"/>
              </a:lnSpc>
            </a:pPr>
            <a:fld id="{D985BC7C-F6A2-4FED-9217-735A5E10A319}" type="slidenum">
              <a:rPr lang="de-DE" smtClean="0">
                <a:solidFill>
                  <a:srgbClr val="FFFFFF"/>
                </a:solidFill>
              </a:rPr>
              <a:pPr>
                <a:lnSpc>
                  <a:spcPts val="800"/>
                </a:lnSpc>
              </a:pPr>
              <a:t>‹Nr.›</a:t>
            </a:fld>
            <a:endParaRPr lang="de-DE">
              <a:solidFill>
                <a:srgbClr val="FFFFFF"/>
              </a:solidFill>
            </a:endParaRPr>
          </a:p>
        </p:txBody>
      </p:sp>
    </p:spTree>
    <p:extLst>
      <p:ext uri="{BB962C8B-B14F-4D97-AF65-F5344CB8AC3E}">
        <p14:creationId xmlns:p14="http://schemas.microsoft.com/office/powerpoint/2010/main" val="41848622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two Pictures">
    <p:spTree>
      <p:nvGrpSpPr>
        <p:cNvPr id="1" name=""/>
        <p:cNvGrpSpPr/>
        <p:nvPr/>
      </p:nvGrpSpPr>
      <p:grpSpPr>
        <a:xfrm>
          <a:off x="0" y="0"/>
          <a:ext cx="0" cy="0"/>
          <a:chOff x="0" y="0"/>
          <a:chExt cx="0" cy="0"/>
        </a:xfrm>
      </p:grpSpPr>
      <p:sp>
        <p:nvSpPr>
          <p:cNvPr id="9" name="Rechteck 8"/>
          <p:cNvSpPr/>
          <p:nvPr/>
        </p:nvSpPr>
        <p:spPr>
          <a:xfrm>
            <a:off x="340818" y="4707947"/>
            <a:ext cx="4610366" cy="36000"/>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91" tIns="89991" rIns="89991" bIns="89991" numCol="1" spcCol="0" rtlCol="0" fromWordArt="0" anchor="ctr" anchorCtr="0" forceAA="0" compatLnSpc="1">
            <a:prstTxWarp prst="textNoShape">
              <a:avLst/>
            </a:prstTxWarp>
            <a:noAutofit/>
          </a:bodyPr>
          <a:lstStyle/>
          <a:p>
            <a:pPr algn="ctr" fontAlgn="base">
              <a:lnSpc>
                <a:spcPts val="1699"/>
              </a:lnSpc>
              <a:spcBef>
                <a:spcPts val="840"/>
              </a:spcBef>
              <a:spcAft>
                <a:spcPct val="0"/>
              </a:spcAft>
            </a:pPr>
            <a:endParaRPr lang="de-DE" sz="1200">
              <a:solidFill>
                <a:srgbClr val="000000"/>
              </a:solidFill>
              <a:cs typeface="Tahoma" pitchFamily="34" charset="0"/>
            </a:endParaRPr>
          </a:p>
        </p:txBody>
      </p:sp>
      <p:sp>
        <p:nvSpPr>
          <p:cNvPr id="2" name="Titel 1"/>
          <p:cNvSpPr>
            <a:spLocks noGrp="1"/>
          </p:cNvSpPr>
          <p:nvPr>
            <p:ph type="title"/>
          </p:nvPr>
        </p:nvSpPr>
        <p:spPr>
          <a:xfrm>
            <a:off x="360362" y="143999"/>
            <a:ext cx="4122000" cy="792000"/>
          </a:xfrm>
        </p:spPr>
        <p:txBody>
          <a:bodyPr/>
          <a:lstStyle/>
          <a:p>
            <a:r>
              <a:rPr lang="de-DE"/>
              <a:t>Mastertitelformat bearbeiten</a:t>
            </a:r>
          </a:p>
        </p:txBody>
      </p:sp>
      <p:sp>
        <p:nvSpPr>
          <p:cNvPr id="3" name="Fußzeilenplatzhalter 2"/>
          <p:cNvSpPr>
            <a:spLocks noGrp="1"/>
          </p:cNvSpPr>
          <p:nvPr>
            <p:ph type="ftr" sz="quarter" idx="10"/>
          </p:nvPr>
        </p:nvSpPr>
        <p:spPr>
          <a:xfrm>
            <a:off x="929391" y="4871601"/>
            <a:ext cx="3563234" cy="108000"/>
          </a:xfrm>
        </p:spPr>
        <p:txBody>
          <a:bodyPr vert="horz" lIns="0" tIns="0" rIns="0" bIns="0" rtlCol="0" anchor="ctr"/>
          <a:lstStyle>
            <a:lvl1pPr>
              <a:defRPr lang="de-DE"/>
            </a:lvl1pPr>
          </a:lstStyle>
          <a:p>
            <a:endParaRPr lang="de-DE"/>
          </a:p>
        </p:txBody>
      </p:sp>
      <p:sp>
        <p:nvSpPr>
          <p:cNvPr id="5" name="Inhaltsplatzhalter 2"/>
          <p:cNvSpPr>
            <a:spLocks noGrp="1"/>
          </p:cNvSpPr>
          <p:nvPr>
            <p:ph idx="1"/>
          </p:nvPr>
        </p:nvSpPr>
        <p:spPr bwMode="gray">
          <a:xfrm>
            <a:off x="360003" y="972000"/>
            <a:ext cx="4122737" cy="37800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Bildplatzhalter 1"/>
          <p:cNvSpPr>
            <a:spLocks noGrp="1"/>
          </p:cNvSpPr>
          <p:nvPr>
            <p:ph type="pic" sz="quarter" idx="12"/>
          </p:nvPr>
        </p:nvSpPr>
        <p:spPr>
          <a:xfrm>
            <a:off x="4661096" y="2"/>
            <a:ext cx="4482904" cy="2574000"/>
          </a:xfrm>
          <a:solidFill>
            <a:schemeClr val="bg2"/>
          </a:solidFill>
        </p:spPr>
        <p:txBody>
          <a:bodyPr/>
          <a:lstStyle/>
          <a:p>
            <a:r>
              <a:rPr lang="de-DE"/>
              <a:t>Bild durch Klicken auf Symbol hinzufügen</a:t>
            </a:r>
          </a:p>
        </p:txBody>
      </p:sp>
      <p:sp>
        <p:nvSpPr>
          <p:cNvPr id="8" name="Bildplatzhalter 2"/>
          <p:cNvSpPr>
            <a:spLocks noGrp="1"/>
          </p:cNvSpPr>
          <p:nvPr>
            <p:ph type="pic" sz="quarter" idx="13"/>
          </p:nvPr>
        </p:nvSpPr>
        <p:spPr>
          <a:xfrm>
            <a:off x="4661096" y="2574002"/>
            <a:ext cx="4482904" cy="2574000"/>
          </a:xfrm>
          <a:solidFill>
            <a:schemeClr val="bg2"/>
          </a:solidFill>
        </p:spPr>
        <p:txBody>
          <a:bodyPr/>
          <a:lstStyle/>
          <a:p>
            <a:r>
              <a:rPr lang="de-DE"/>
              <a:t>Bild durch Klicken auf Symbol hinzufügen</a:t>
            </a:r>
          </a:p>
        </p:txBody>
      </p:sp>
      <p:sp>
        <p:nvSpPr>
          <p:cNvPr id="4" name="Foliennummernplatzhalter 3"/>
          <p:cNvSpPr>
            <a:spLocks noGrp="1"/>
          </p:cNvSpPr>
          <p:nvPr>
            <p:ph type="sldNum" sz="quarter" idx="11"/>
          </p:nvPr>
        </p:nvSpPr>
        <p:spPr/>
        <p:txBody>
          <a:bodyPr/>
          <a:lstStyle>
            <a:lvl1pPr>
              <a:defRPr>
                <a:solidFill>
                  <a:schemeClr val="bg1"/>
                </a:solidFill>
              </a:defRPr>
            </a:lvl1pPr>
          </a:lstStyle>
          <a:p>
            <a:pPr>
              <a:lnSpc>
                <a:spcPts val="800"/>
              </a:lnSpc>
            </a:pPr>
            <a:fld id="{D985BC7C-F6A2-4FED-9217-735A5E10A319}" type="slidenum">
              <a:rPr lang="de-DE" smtClean="0">
                <a:solidFill>
                  <a:srgbClr val="FFFFFF"/>
                </a:solidFill>
              </a:rPr>
              <a:pPr>
                <a:lnSpc>
                  <a:spcPts val="800"/>
                </a:lnSpc>
              </a:pPr>
              <a:t>‹Nr.›</a:t>
            </a:fld>
            <a:endParaRPr lang="de-DE">
              <a:solidFill>
                <a:srgbClr val="FFFFFF"/>
              </a:solidFill>
            </a:endParaRPr>
          </a:p>
        </p:txBody>
      </p:sp>
    </p:spTree>
    <p:extLst>
      <p:ext uri="{BB962C8B-B14F-4D97-AF65-F5344CB8AC3E}">
        <p14:creationId xmlns:p14="http://schemas.microsoft.com/office/powerpoint/2010/main" val="9703035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hree Content and Picture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Fußzeilenplatzhalter 2"/>
          <p:cNvSpPr>
            <a:spLocks noGrp="1"/>
          </p:cNvSpPr>
          <p:nvPr>
            <p:ph type="ftr" sz="quarter" idx="10"/>
          </p:nvPr>
        </p:nvSpPr>
        <p:spPr/>
        <p:txBody>
          <a:bodyPr vert="horz" lIns="0" tIns="0" rIns="0" bIns="0" rtlCol="0" anchor="ctr"/>
          <a:lstStyle>
            <a:lvl1pPr>
              <a:defRPr lang="de-DE"/>
            </a:lvl1pPr>
          </a:lstStyle>
          <a:p>
            <a:endParaRPr lang="de-DE"/>
          </a:p>
        </p:txBody>
      </p:sp>
      <p:sp>
        <p:nvSpPr>
          <p:cNvPr id="4" name="Foliennummernplatzhalter 3"/>
          <p:cNvSpPr>
            <a:spLocks noGrp="1"/>
          </p:cNvSpPr>
          <p:nvPr>
            <p:ph type="sldNum" sz="quarter" idx="11"/>
          </p:nvPr>
        </p:nvSpPr>
        <p:spPr/>
        <p:txBody>
          <a:bodyPr vert="horz" lIns="0" tIns="0" rIns="0" bIns="0" rtlCol="0" anchor="ctr"/>
          <a:lstStyle>
            <a:lvl1pPr>
              <a:defRPr lang="de-DE" smtClean="0"/>
            </a:lvl1pPr>
          </a:lstStyle>
          <a:p>
            <a:fld id="{D985BC7C-F6A2-4FED-9217-735A5E10A319}" type="slidenum">
              <a:rPr lang="de-DE" smtClean="0"/>
              <a:pPr/>
              <a:t>‹Nr.›</a:t>
            </a:fld>
            <a:endParaRPr lang="de-DE"/>
          </a:p>
        </p:txBody>
      </p:sp>
      <p:sp>
        <p:nvSpPr>
          <p:cNvPr id="5" name="Textplatzhalter 1"/>
          <p:cNvSpPr>
            <a:spLocks noGrp="1"/>
          </p:cNvSpPr>
          <p:nvPr>
            <p:ph type="body" sz="quarter" idx="12"/>
          </p:nvPr>
        </p:nvSpPr>
        <p:spPr>
          <a:xfrm>
            <a:off x="360001" y="971999"/>
            <a:ext cx="2700000" cy="360000"/>
          </a:xfrm>
        </p:spPr>
        <p:txBody>
          <a:bodyPr anchor="b" anchorCtr="0"/>
          <a:lstStyle>
            <a:lvl1pPr marL="0" indent="0">
              <a:lnSpc>
                <a:spcPct val="100000"/>
              </a:lnSpc>
              <a:spcBef>
                <a:spcPts val="0"/>
              </a:spcBef>
              <a:buFontTx/>
              <a:buNone/>
              <a:defRPr sz="1200" b="1">
                <a:solidFill>
                  <a:schemeClr val="tx1"/>
                </a:solidFill>
              </a:defRPr>
            </a:lvl1pPr>
            <a:lvl2pPr marL="0" indent="0">
              <a:lnSpc>
                <a:spcPct val="100000"/>
              </a:lnSpc>
              <a:spcBef>
                <a:spcPts val="0"/>
              </a:spcBef>
              <a:buFontTx/>
              <a:buNone/>
              <a:defRPr sz="1400" b="1">
                <a:solidFill>
                  <a:schemeClr val="tx2"/>
                </a:solidFill>
              </a:defRPr>
            </a:lvl2pPr>
            <a:lvl3pPr marL="0" indent="0">
              <a:lnSpc>
                <a:spcPct val="100000"/>
              </a:lnSpc>
              <a:spcBef>
                <a:spcPts val="0"/>
              </a:spcBef>
              <a:buFontTx/>
              <a:buNone/>
              <a:defRPr sz="1400" b="1">
                <a:solidFill>
                  <a:schemeClr val="tx2"/>
                </a:solidFill>
              </a:defRPr>
            </a:lvl3pPr>
            <a:lvl4pPr marL="0" indent="0">
              <a:lnSpc>
                <a:spcPct val="100000"/>
              </a:lnSpc>
              <a:spcBef>
                <a:spcPts val="0"/>
              </a:spcBef>
              <a:buFontTx/>
              <a:buNone/>
              <a:defRPr sz="1400" b="1">
                <a:solidFill>
                  <a:schemeClr val="tx2"/>
                </a:solidFill>
              </a:defRPr>
            </a:lvl4pPr>
            <a:lvl5pPr marL="0" indent="0">
              <a:lnSpc>
                <a:spcPct val="100000"/>
              </a:lnSpc>
              <a:spcBef>
                <a:spcPts val="0"/>
              </a:spcBef>
              <a:buFontTx/>
              <a:buNone/>
              <a:defRPr sz="1400" b="1">
                <a:solidFill>
                  <a:schemeClr val="tx2"/>
                </a:solidFill>
              </a:defRPr>
            </a:lvl5pPr>
          </a:lstStyle>
          <a:p>
            <a:pPr lvl="0"/>
            <a:r>
              <a:rPr lang="de-DE"/>
              <a:t>Mastertextformat bearbeiten</a:t>
            </a:r>
          </a:p>
        </p:txBody>
      </p:sp>
      <p:sp>
        <p:nvSpPr>
          <p:cNvPr id="6" name="Textplatzhalter 2"/>
          <p:cNvSpPr>
            <a:spLocks noGrp="1"/>
          </p:cNvSpPr>
          <p:nvPr>
            <p:ph type="body" sz="quarter" idx="13"/>
          </p:nvPr>
        </p:nvSpPr>
        <p:spPr>
          <a:xfrm>
            <a:off x="3222002" y="971999"/>
            <a:ext cx="2700000" cy="360000"/>
          </a:xfrm>
        </p:spPr>
        <p:txBody>
          <a:bodyPr anchor="b" anchorCtr="0"/>
          <a:lstStyle>
            <a:lvl1pPr marL="0" indent="0">
              <a:lnSpc>
                <a:spcPct val="100000"/>
              </a:lnSpc>
              <a:spcBef>
                <a:spcPts val="0"/>
              </a:spcBef>
              <a:buFontTx/>
              <a:buNone/>
              <a:defRPr sz="1200" b="1">
                <a:solidFill>
                  <a:schemeClr val="tx1"/>
                </a:solidFill>
              </a:defRPr>
            </a:lvl1pPr>
            <a:lvl2pPr marL="0" indent="0">
              <a:lnSpc>
                <a:spcPct val="100000"/>
              </a:lnSpc>
              <a:spcBef>
                <a:spcPts val="0"/>
              </a:spcBef>
              <a:buFontTx/>
              <a:buNone/>
              <a:defRPr sz="1400" b="1">
                <a:solidFill>
                  <a:schemeClr val="tx2"/>
                </a:solidFill>
              </a:defRPr>
            </a:lvl2pPr>
            <a:lvl3pPr marL="0" indent="0">
              <a:lnSpc>
                <a:spcPct val="100000"/>
              </a:lnSpc>
              <a:spcBef>
                <a:spcPts val="0"/>
              </a:spcBef>
              <a:buFontTx/>
              <a:buNone/>
              <a:defRPr sz="1400" b="1">
                <a:solidFill>
                  <a:schemeClr val="tx2"/>
                </a:solidFill>
              </a:defRPr>
            </a:lvl3pPr>
            <a:lvl4pPr marL="0" indent="0">
              <a:lnSpc>
                <a:spcPct val="100000"/>
              </a:lnSpc>
              <a:spcBef>
                <a:spcPts val="0"/>
              </a:spcBef>
              <a:buFontTx/>
              <a:buNone/>
              <a:defRPr sz="1400" b="1">
                <a:solidFill>
                  <a:schemeClr val="tx2"/>
                </a:solidFill>
              </a:defRPr>
            </a:lvl4pPr>
            <a:lvl5pPr marL="0" indent="0">
              <a:lnSpc>
                <a:spcPct val="100000"/>
              </a:lnSpc>
              <a:spcBef>
                <a:spcPts val="0"/>
              </a:spcBef>
              <a:buFontTx/>
              <a:buNone/>
              <a:defRPr sz="1400" b="1">
                <a:solidFill>
                  <a:schemeClr val="tx2"/>
                </a:solidFill>
              </a:defRPr>
            </a:lvl5pPr>
          </a:lstStyle>
          <a:p>
            <a:pPr lvl="0"/>
            <a:r>
              <a:rPr lang="de-DE"/>
              <a:t>Mastertextformat bearbeiten</a:t>
            </a:r>
          </a:p>
        </p:txBody>
      </p:sp>
      <p:sp>
        <p:nvSpPr>
          <p:cNvPr id="7" name="Textplatzhalter 3"/>
          <p:cNvSpPr>
            <a:spLocks noGrp="1"/>
          </p:cNvSpPr>
          <p:nvPr>
            <p:ph type="body" sz="quarter" idx="14"/>
          </p:nvPr>
        </p:nvSpPr>
        <p:spPr>
          <a:xfrm>
            <a:off x="6084002" y="971999"/>
            <a:ext cx="2700000" cy="360000"/>
          </a:xfrm>
        </p:spPr>
        <p:txBody>
          <a:bodyPr anchor="b" anchorCtr="0"/>
          <a:lstStyle>
            <a:lvl1pPr marL="0" indent="0">
              <a:lnSpc>
                <a:spcPct val="100000"/>
              </a:lnSpc>
              <a:spcBef>
                <a:spcPts val="0"/>
              </a:spcBef>
              <a:buFontTx/>
              <a:buNone/>
              <a:defRPr sz="1200" b="1">
                <a:solidFill>
                  <a:schemeClr val="tx1"/>
                </a:solidFill>
              </a:defRPr>
            </a:lvl1pPr>
            <a:lvl2pPr marL="0" indent="0">
              <a:lnSpc>
                <a:spcPct val="100000"/>
              </a:lnSpc>
              <a:spcBef>
                <a:spcPts val="0"/>
              </a:spcBef>
              <a:buFontTx/>
              <a:buNone/>
              <a:defRPr sz="1400" b="1">
                <a:solidFill>
                  <a:schemeClr val="tx2"/>
                </a:solidFill>
              </a:defRPr>
            </a:lvl2pPr>
            <a:lvl3pPr marL="0" indent="0">
              <a:lnSpc>
                <a:spcPct val="100000"/>
              </a:lnSpc>
              <a:spcBef>
                <a:spcPts val="0"/>
              </a:spcBef>
              <a:buFontTx/>
              <a:buNone/>
              <a:defRPr sz="1400" b="1">
                <a:solidFill>
                  <a:schemeClr val="tx2"/>
                </a:solidFill>
              </a:defRPr>
            </a:lvl3pPr>
            <a:lvl4pPr marL="0" indent="0">
              <a:lnSpc>
                <a:spcPct val="100000"/>
              </a:lnSpc>
              <a:spcBef>
                <a:spcPts val="0"/>
              </a:spcBef>
              <a:buFontTx/>
              <a:buNone/>
              <a:defRPr sz="1400" b="1">
                <a:solidFill>
                  <a:schemeClr val="tx2"/>
                </a:solidFill>
              </a:defRPr>
            </a:lvl4pPr>
            <a:lvl5pPr marL="0" indent="0">
              <a:lnSpc>
                <a:spcPct val="100000"/>
              </a:lnSpc>
              <a:spcBef>
                <a:spcPts val="0"/>
              </a:spcBef>
              <a:buFontTx/>
              <a:buNone/>
              <a:defRPr sz="1400" b="1">
                <a:solidFill>
                  <a:schemeClr val="tx2"/>
                </a:solidFill>
              </a:defRPr>
            </a:lvl5pPr>
          </a:lstStyle>
          <a:p>
            <a:pPr lvl="0"/>
            <a:r>
              <a:rPr lang="de-DE"/>
              <a:t>Mastertextformat bearbeiten</a:t>
            </a:r>
          </a:p>
        </p:txBody>
      </p:sp>
      <p:sp>
        <p:nvSpPr>
          <p:cNvPr id="8" name="Bildplatzhalter 1"/>
          <p:cNvSpPr>
            <a:spLocks noGrp="1"/>
          </p:cNvSpPr>
          <p:nvPr>
            <p:ph type="pic" sz="quarter" idx="15"/>
          </p:nvPr>
        </p:nvSpPr>
        <p:spPr>
          <a:xfrm>
            <a:off x="360001" y="1511998"/>
            <a:ext cx="2700000" cy="1800000"/>
          </a:xfrm>
          <a:solidFill>
            <a:schemeClr val="bg2"/>
          </a:solidFill>
        </p:spPr>
        <p:txBody>
          <a:bodyPr/>
          <a:lstStyle/>
          <a:p>
            <a:r>
              <a:rPr lang="de-DE"/>
              <a:t>Bild durch Klicken auf Symbol hinzufügen</a:t>
            </a:r>
          </a:p>
        </p:txBody>
      </p:sp>
      <p:sp>
        <p:nvSpPr>
          <p:cNvPr id="9" name="Bildplatzhalter 2"/>
          <p:cNvSpPr>
            <a:spLocks noGrp="1"/>
          </p:cNvSpPr>
          <p:nvPr>
            <p:ph type="pic" sz="quarter" idx="16"/>
          </p:nvPr>
        </p:nvSpPr>
        <p:spPr>
          <a:xfrm>
            <a:off x="3222002" y="1511998"/>
            <a:ext cx="2700000" cy="1800000"/>
          </a:xfrm>
          <a:solidFill>
            <a:schemeClr val="bg2"/>
          </a:solidFill>
        </p:spPr>
        <p:txBody>
          <a:bodyPr/>
          <a:lstStyle/>
          <a:p>
            <a:r>
              <a:rPr lang="de-DE"/>
              <a:t>Bild durch Klicken auf Symbol hinzufügen</a:t>
            </a:r>
          </a:p>
        </p:txBody>
      </p:sp>
      <p:sp>
        <p:nvSpPr>
          <p:cNvPr id="10" name="Bildplatzhalter 3"/>
          <p:cNvSpPr>
            <a:spLocks noGrp="1"/>
          </p:cNvSpPr>
          <p:nvPr>
            <p:ph type="pic" sz="quarter" idx="17"/>
          </p:nvPr>
        </p:nvSpPr>
        <p:spPr>
          <a:xfrm>
            <a:off x="6084002" y="1511998"/>
            <a:ext cx="2700000" cy="1800000"/>
          </a:xfrm>
          <a:solidFill>
            <a:schemeClr val="bg2"/>
          </a:solidFill>
        </p:spPr>
        <p:txBody>
          <a:bodyPr/>
          <a:lstStyle/>
          <a:p>
            <a:r>
              <a:rPr lang="de-DE"/>
              <a:t>Bild durch Klicken auf Symbol hinzufügen</a:t>
            </a:r>
          </a:p>
        </p:txBody>
      </p:sp>
      <p:sp>
        <p:nvSpPr>
          <p:cNvPr id="11" name="Inhaltsplatzhalter 1"/>
          <p:cNvSpPr>
            <a:spLocks noGrp="1"/>
          </p:cNvSpPr>
          <p:nvPr>
            <p:ph sz="quarter" idx="18"/>
          </p:nvPr>
        </p:nvSpPr>
        <p:spPr>
          <a:xfrm>
            <a:off x="360001" y="3491998"/>
            <a:ext cx="2700000" cy="126000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Inhaltsplatzhalter 2"/>
          <p:cNvSpPr>
            <a:spLocks noGrp="1"/>
          </p:cNvSpPr>
          <p:nvPr>
            <p:ph sz="quarter" idx="19"/>
          </p:nvPr>
        </p:nvSpPr>
        <p:spPr>
          <a:xfrm>
            <a:off x="3222002" y="3491998"/>
            <a:ext cx="2700000" cy="126000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3" name="Inhaltsplatzhalter 3"/>
          <p:cNvSpPr>
            <a:spLocks noGrp="1"/>
          </p:cNvSpPr>
          <p:nvPr>
            <p:ph sz="quarter" idx="20"/>
          </p:nvPr>
        </p:nvSpPr>
        <p:spPr>
          <a:xfrm>
            <a:off x="6084002" y="3491998"/>
            <a:ext cx="2700000" cy="126000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6928521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icture Slid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Fußzeilenplatzhalter 2"/>
          <p:cNvSpPr>
            <a:spLocks noGrp="1"/>
          </p:cNvSpPr>
          <p:nvPr>
            <p:ph type="ftr" sz="quarter" idx="10"/>
          </p:nvPr>
        </p:nvSpPr>
        <p:spPr/>
        <p:txBody>
          <a:bodyPr vert="horz" lIns="0" tIns="0" rIns="0" bIns="0" rtlCol="0" anchor="ctr"/>
          <a:lstStyle>
            <a:lvl1pPr>
              <a:defRPr lang="de-DE"/>
            </a:lvl1pPr>
          </a:lstStyle>
          <a:p>
            <a:endParaRPr lang="de-DE"/>
          </a:p>
        </p:txBody>
      </p:sp>
      <p:sp>
        <p:nvSpPr>
          <p:cNvPr id="4" name="Foliennummernplatzhalter 3"/>
          <p:cNvSpPr>
            <a:spLocks noGrp="1"/>
          </p:cNvSpPr>
          <p:nvPr>
            <p:ph type="sldNum" sz="quarter" idx="11"/>
          </p:nvPr>
        </p:nvSpPr>
        <p:spPr/>
        <p:txBody>
          <a:bodyPr vert="horz" lIns="0" tIns="0" rIns="0" bIns="0" rtlCol="0" anchor="ctr"/>
          <a:lstStyle>
            <a:lvl1pPr>
              <a:defRPr lang="de-DE" smtClean="0"/>
            </a:lvl1pPr>
          </a:lstStyle>
          <a:p>
            <a:fld id="{D985BC7C-F6A2-4FED-9217-735A5E10A319}" type="slidenum">
              <a:rPr lang="de-DE" smtClean="0"/>
              <a:pPr/>
              <a:t>‹Nr.›</a:t>
            </a:fld>
            <a:endParaRPr lang="de-DE"/>
          </a:p>
        </p:txBody>
      </p:sp>
      <p:sp>
        <p:nvSpPr>
          <p:cNvPr id="8" name="Bildplatzhalter 7"/>
          <p:cNvSpPr>
            <a:spLocks noGrp="1"/>
          </p:cNvSpPr>
          <p:nvPr>
            <p:ph type="pic" sz="quarter" idx="12"/>
          </p:nvPr>
        </p:nvSpPr>
        <p:spPr>
          <a:xfrm>
            <a:off x="360002" y="972000"/>
            <a:ext cx="8424000" cy="3780000"/>
          </a:xfrm>
          <a:solidFill>
            <a:schemeClr val="bg2"/>
          </a:solidFill>
        </p:spPr>
        <p:txBody>
          <a:bodyPr vert="horz" lIns="0" tIns="0" rIns="0" bIns="0" rtlCol="0">
            <a:noAutofit/>
          </a:bodyPr>
          <a:lstStyle>
            <a:lvl1pPr>
              <a:defRPr lang="de-DE"/>
            </a:lvl1pPr>
          </a:lstStyle>
          <a:p>
            <a:pPr lvl="0"/>
            <a:r>
              <a:rPr lang="de-DE"/>
              <a:t>Bild durch Klicken auf Symbol hinzufügen</a:t>
            </a:r>
          </a:p>
        </p:txBody>
      </p:sp>
    </p:spTree>
    <p:extLst>
      <p:ext uri="{BB962C8B-B14F-4D97-AF65-F5344CB8AC3E}">
        <p14:creationId xmlns:p14="http://schemas.microsoft.com/office/powerpoint/2010/main" val="10045328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E839375-43AA-4A5D-B991-4343C4570BCB}" type="slidenum">
              <a:rPr lang="de-DE" smtClean="0"/>
              <a:t>‹Nr.›</a:t>
            </a:fld>
            <a:endParaRPr lang="de-DE"/>
          </a:p>
        </p:txBody>
      </p:sp>
    </p:spTree>
    <p:extLst>
      <p:ext uri="{BB962C8B-B14F-4D97-AF65-F5344CB8AC3E}">
        <p14:creationId xmlns:p14="http://schemas.microsoft.com/office/powerpoint/2010/main" val="5784309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E839375-43AA-4A5D-B991-4343C4570BCB}" type="slidenum">
              <a:rPr lang="de-DE" smtClean="0"/>
              <a:t>‹Nr.›</a:t>
            </a:fld>
            <a:endParaRPr lang="de-DE"/>
          </a:p>
        </p:txBody>
      </p:sp>
    </p:spTree>
    <p:extLst>
      <p:ext uri="{BB962C8B-B14F-4D97-AF65-F5344CB8AC3E}">
        <p14:creationId xmlns:p14="http://schemas.microsoft.com/office/powerpoint/2010/main" val="42927813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Picture II">
    <p:spTree>
      <p:nvGrpSpPr>
        <p:cNvPr id="1" name=""/>
        <p:cNvGrpSpPr/>
        <p:nvPr/>
      </p:nvGrpSpPr>
      <p:grpSpPr>
        <a:xfrm>
          <a:off x="0" y="0"/>
          <a:ext cx="0" cy="0"/>
          <a:chOff x="0" y="0"/>
          <a:chExt cx="0" cy="0"/>
        </a:xfrm>
      </p:grpSpPr>
      <p:sp>
        <p:nvSpPr>
          <p:cNvPr id="2" name="Titel 1"/>
          <p:cNvSpPr>
            <a:spLocks noGrp="1"/>
          </p:cNvSpPr>
          <p:nvPr>
            <p:ph type="title"/>
          </p:nvPr>
        </p:nvSpPr>
        <p:spPr>
          <a:xfrm>
            <a:off x="360364" y="143954"/>
            <a:ext cx="8424001" cy="792000"/>
          </a:xfrm>
        </p:spPr>
        <p:txBody>
          <a:bodyPr/>
          <a:lstStyle/>
          <a:p>
            <a:r>
              <a:rPr lang="de-DE"/>
              <a:t>Mastertitelformat bearbeiten</a:t>
            </a:r>
          </a:p>
        </p:txBody>
      </p:sp>
      <p:sp>
        <p:nvSpPr>
          <p:cNvPr id="7" name="Inhaltsplatzhalter 3"/>
          <p:cNvSpPr>
            <a:spLocks noGrp="1"/>
          </p:cNvSpPr>
          <p:nvPr>
            <p:ph idx="13"/>
          </p:nvPr>
        </p:nvSpPr>
        <p:spPr>
          <a:xfrm>
            <a:off x="4661096" y="972000"/>
            <a:ext cx="4122000" cy="3780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E839375-43AA-4A5D-B991-4343C4570BCB}" type="slidenum">
              <a:rPr lang="de-DE" smtClean="0"/>
              <a:t>‹Nr.›</a:t>
            </a:fld>
            <a:endParaRPr lang="de-DE"/>
          </a:p>
        </p:txBody>
      </p:sp>
      <p:sp>
        <p:nvSpPr>
          <p:cNvPr id="8" name="Bildplatzhalter 2">
            <a:extLst>
              <a:ext uri="{FF2B5EF4-FFF2-40B4-BE49-F238E27FC236}">
                <a16:creationId xmlns:a16="http://schemas.microsoft.com/office/drawing/2014/main" id="{68002865-4DF0-4DF0-9A0B-10DDC8EA3CE9}"/>
              </a:ext>
            </a:extLst>
          </p:cNvPr>
          <p:cNvSpPr>
            <a:spLocks noGrp="1"/>
          </p:cNvSpPr>
          <p:nvPr>
            <p:ph type="pic" sz="quarter" idx="14"/>
          </p:nvPr>
        </p:nvSpPr>
        <p:spPr>
          <a:xfrm>
            <a:off x="360005" y="972000"/>
            <a:ext cx="4122737" cy="3780000"/>
          </a:xfrm>
          <a:solidFill>
            <a:schemeClr val="bg2"/>
          </a:solidFill>
        </p:spPr>
        <p:txBody>
          <a:bodyPr/>
          <a:lstStyle/>
          <a:p>
            <a:r>
              <a:rPr lang="de-DE"/>
              <a:t>Bild durch Klicken auf Symbol hinzufügen</a:t>
            </a:r>
          </a:p>
        </p:txBody>
      </p:sp>
    </p:spTree>
    <p:extLst>
      <p:ext uri="{BB962C8B-B14F-4D97-AF65-F5344CB8AC3E}">
        <p14:creationId xmlns:p14="http://schemas.microsoft.com/office/powerpoint/2010/main" val="650013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for dark Picture">
    <p:spTree>
      <p:nvGrpSpPr>
        <p:cNvPr id="1" name=""/>
        <p:cNvGrpSpPr/>
        <p:nvPr/>
      </p:nvGrpSpPr>
      <p:grpSpPr>
        <a:xfrm>
          <a:off x="0" y="0"/>
          <a:ext cx="0" cy="0"/>
          <a:chOff x="0" y="0"/>
          <a:chExt cx="0" cy="0"/>
        </a:xfrm>
      </p:grpSpPr>
      <p:sp>
        <p:nvSpPr>
          <p:cNvPr id="7" name="Bildplatzhalter 2">
            <a:extLst>
              <a:ext uri="{FF2B5EF4-FFF2-40B4-BE49-F238E27FC236}">
                <a16:creationId xmlns:a16="http://schemas.microsoft.com/office/drawing/2014/main" id="{22FDBB0D-9A76-097F-5478-D8AB3324536B}"/>
              </a:ext>
            </a:extLst>
          </p:cNvPr>
          <p:cNvSpPr>
            <a:spLocks noGrp="1"/>
          </p:cNvSpPr>
          <p:nvPr>
            <p:ph type="pic" sz="quarter" idx="12"/>
          </p:nvPr>
        </p:nvSpPr>
        <p:spPr>
          <a:xfrm>
            <a:off x="0" y="273"/>
            <a:ext cx="9144000" cy="5144541"/>
          </a:xfrm>
          <a:blipFill>
            <a:blip r:embed="rId2">
              <a:extLst>
                <a:ext uri="{BEBA8EAE-BF5A-486C-A8C5-ECC9F3942E4B}">
                  <a14:imgProps xmlns:a14="http://schemas.microsoft.com/office/drawing/2010/main">
                    <a14:imgLayer r:embed="rId3">
                      <a14:imgEffect>
                        <a14:saturation sat="109000"/>
                      </a14:imgEffect>
                    </a14:imgLayer>
                  </a14:imgProps>
                </a:ext>
              </a:extLst>
            </a:blip>
            <a:stretch>
              <a:fillRect/>
            </a:stretch>
          </a:blipFill>
        </p:spPr>
        <p:txBody>
          <a:bodyPr/>
          <a:lstStyle/>
          <a:p>
            <a:r>
              <a:rPr lang="de-DE"/>
              <a:t>Bild durch Klicken auf Symbol hinzufügen</a:t>
            </a:r>
          </a:p>
        </p:txBody>
      </p:sp>
      <p:sp>
        <p:nvSpPr>
          <p:cNvPr id="2" name="Titel 1"/>
          <p:cNvSpPr>
            <a:spLocks noGrp="1"/>
          </p:cNvSpPr>
          <p:nvPr>
            <p:ph type="ctrTitle"/>
          </p:nvPr>
        </p:nvSpPr>
        <p:spPr>
          <a:xfrm>
            <a:off x="359999" y="908416"/>
            <a:ext cx="8424000" cy="1057982"/>
          </a:xfrm>
        </p:spPr>
        <p:txBody>
          <a:bodyPr vert="horz" lIns="0" tIns="0" rIns="0" bIns="0" rtlCol="0" anchor="b" anchorCtr="0">
            <a:noAutofit/>
          </a:bodyPr>
          <a:lstStyle>
            <a:lvl1pPr>
              <a:defRPr lang="de-DE" sz="3600" dirty="0">
                <a:solidFill>
                  <a:schemeClr val="bg1"/>
                </a:solidFill>
              </a:defRPr>
            </a:lvl1pPr>
          </a:lstStyle>
          <a:p>
            <a:pPr lvl="0"/>
            <a:r>
              <a:rPr lang="de-DE"/>
              <a:t>Mastertitelformat bearbeiten</a:t>
            </a:r>
          </a:p>
        </p:txBody>
      </p:sp>
      <p:sp>
        <p:nvSpPr>
          <p:cNvPr id="3" name="Untertitel 2"/>
          <p:cNvSpPr>
            <a:spLocks noGrp="1"/>
          </p:cNvSpPr>
          <p:nvPr>
            <p:ph type="subTitle" idx="1"/>
          </p:nvPr>
        </p:nvSpPr>
        <p:spPr>
          <a:xfrm>
            <a:off x="359997" y="2190180"/>
            <a:ext cx="8424001" cy="663788"/>
          </a:xfrm>
        </p:spPr>
        <p:txBody>
          <a:bodyPr vert="horz" lIns="0" tIns="0" rIns="0" bIns="0" rtlCol="0" anchor="t" anchorCtr="0">
            <a:noAutofit/>
          </a:bodyPr>
          <a:lstStyle>
            <a:lvl1pPr>
              <a:defRPr lang="de-DE" sz="2400" b="0" dirty="0">
                <a:solidFill>
                  <a:schemeClr val="bg1"/>
                </a:solidFill>
                <a:latin typeface="+mj-lt"/>
                <a:ea typeface="+mj-ea"/>
                <a:cs typeface="+mj-cs"/>
              </a:defRPr>
            </a:lvl1pPr>
          </a:lstStyle>
          <a:p>
            <a:pPr lvl="0">
              <a:lnSpc>
                <a:spcPts val="3000"/>
              </a:lnSpc>
              <a:spcBef>
                <a:spcPct val="0"/>
              </a:spcBef>
            </a:pPr>
            <a:r>
              <a:rPr lang="de-DE"/>
              <a:t>Master-Untertitelformat bearbeiten</a:t>
            </a:r>
          </a:p>
        </p:txBody>
      </p:sp>
      <p:sp>
        <p:nvSpPr>
          <p:cNvPr id="8" name="Bildplatzhalter 8">
            <a:extLst>
              <a:ext uri="{FF2B5EF4-FFF2-40B4-BE49-F238E27FC236}">
                <a16:creationId xmlns:a16="http://schemas.microsoft.com/office/drawing/2014/main" id="{473F4857-E0CA-3F2B-147D-10B520AAFE8D}"/>
              </a:ext>
            </a:extLst>
          </p:cNvPr>
          <p:cNvSpPr>
            <a:spLocks noGrp="1"/>
          </p:cNvSpPr>
          <p:nvPr>
            <p:ph type="pic" sz="quarter" idx="13" hasCustomPrompt="1"/>
          </p:nvPr>
        </p:nvSpPr>
        <p:spPr>
          <a:xfrm>
            <a:off x="7828762" y="3828584"/>
            <a:ext cx="864000" cy="864267"/>
          </a:xfrm>
          <a:blipFill>
            <a:blip>
              <a:extLst>
                <a:ext uri="{96DAC541-7B7A-43D3-8B79-37D633B846F1}">
                  <asvg:svgBlip xmlns:asvg="http://schemas.microsoft.com/office/drawing/2016/SVG/main" r:embed="rId4"/>
                </a:ext>
              </a:extLst>
            </a:blip>
            <a:stretch>
              <a:fillRect/>
            </a:stretch>
          </a:blipFill>
        </p:spPr>
        <p:txBody>
          <a:bodyPr/>
          <a:lstStyle>
            <a:lvl1pPr>
              <a:defRPr/>
            </a:lvl1pPr>
          </a:lstStyle>
          <a:p>
            <a:r>
              <a:rPr lang="de-DE"/>
              <a:t>  </a:t>
            </a:r>
            <a:endParaRPr/>
          </a:p>
        </p:txBody>
      </p:sp>
    </p:spTree>
    <p:extLst>
      <p:ext uri="{BB962C8B-B14F-4D97-AF65-F5344CB8AC3E}">
        <p14:creationId xmlns:p14="http://schemas.microsoft.com/office/powerpoint/2010/main" val="3198086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two Pictures II">
    <p:spTree>
      <p:nvGrpSpPr>
        <p:cNvPr id="1" name=""/>
        <p:cNvGrpSpPr/>
        <p:nvPr/>
      </p:nvGrpSpPr>
      <p:grpSpPr>
        <a:xfrm>
          <a:off x="0" y="0"/>
          <a:ext cx="0" cy="0"/>
          <a:chOff x="0" y="0"/>
          <a:chExt cx="0" cy="0"/>
        </a:xfrm>
      </p:grpSpPr>
      <p:sp>
        <p:nvSpPr>
          <p:cNvPr id="2" name="Titel 1"/>
          <p:cNvSpPr>
            <a:spLocks noGrp="1"/>
          </p:cNvSpPr>
          <p:nvPr>
            <p:ph type="title"/>
          </p:nvPr>
        </p:nvSpPr>
        <p:spPr>
          <a:xfrm>
            <a:off x="360364" y="143954"/>
            <a:ext cx="8424001" cy="792000"/>
          </a:xfrm>
        </p:spPr>
        <p:txBody>
          <a:bodyPr/>
          <a:lstStyle/>
          <a:p>
            <a:r>
              <a:rPr lang="de-DE"/>
              <a:t>Mastertitelformat bearbeiten</a:t>
            </a:r>
          </a:p>
        </p:txBody>
      </p:sp>
      <p:sp>
        <p:nvSpPr>
          <p:cNvPr id="7" name="Inhaltsplatzhalter 3"/>
          <p:cNvSpPr>
            <a:spLocks noGrp="1"/>
          </p:cNvSpPr>
          <p:nvPr>
            <p:ph idx="13"/>
          </p:nvPr>
        </p:nvSpPr>
        <p:spPr>
          <a:xfrm>
            <a:off x="4661096" y="972000"/>
            <a:ext cx="4122000" cy="3780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E839375-43AA-4A5D-B991-4343C4570BCB}" type="slidenum">
              <a:rPr lang="de-DE" smtClean="0"/>
              <a:t>‹Nr.›</a:t>
            </a:fld>
            <a:endParaRPr lang="de-DE"/>
          </a:p>
        </p:txBody>
      </p:sp>
      <p:sp>
        <p:nvSpPr>
          <p:cNvPr id="9" name="Bildplatzhalter 1">
            <a:extLst>
              <a:ext uri="{FF2B5EF4-FFF2-40B4-BE49-F238E27FC236}">
                <a16:creationId xmlns:a16="http://schemas.microsoft.com/office/drawing/2014/main" id="{3D9FB89A-7413-4EB9-968E-FD2E7383E9BD}"/>
              </a:ext>
            </a:extLst>
          </p:cNvPr>
          <p:cNvSpPr>
            <a:spLocks noGrp="1"/>
          </p:cNvSpPr>
          <p:nvPr>
            <p:ph type="pic" sz="quarter" idx="14"/>
          </p:nvPr>
        </p:nvSpPr>
        <p:spPr>
          <a:xfrm>
            <a:off x="360004" y="972000"/>
            <a:ext cx="4122737" cy="1800000"/>
          </a:xfrm>
          <a:solidFill>
            <a:schemeClr val="bg2"/>
          </a:solidFill>
        </p:spPr>
        <p:txBody>
          <a:bodyPr/>
          <a:lstStyle/>
          <a:p>
            <a:r>
              <a:rPr lang="de-DE"/>
              <a:t>Bild durch Klicken auf Symbol hinzufügen</a:t>
            </a:r>
          </a:p>
        </p:txBody>
      </p:sp>
      <p:sp>
        <p:nvSpPr>
          <p:cNvPr id="10" name="Bildplatzhalter 2">
            <a:extLst>
              <a:ext uri="{FF2B5EF4-FFF2-40B4-BE49-F238E27FC236}">
                <a16:creationId xmlns:a16="http://schemas.microsoft.com/office/drawing/2014/main" id="{719FEAE7-3FB4-4550-84CA-2F14276DF786}"/>
              </a:ext>
            </a:extLst>
          </p:cNvPr>
          <p:cNvSpPr>
            <a:spLocks noGrp="1"/>
          </p:cNvSpPr>
          <p:nvPr>
            <p:ph type="pic" sz="quarter" idx="15"/>
          </p:nvPr>
        </p:nvSpPr>
        <p:spPr>
          <a:xfrm>
            <a:off x="360004" y="2952000"/>
            <a:ext cx="4122737" cy="1800000"/>
          </a:xfrm>
          <a:solidFill>
            <a:schemeClr val="bg2"/>
          </a:solidFill>
        </p:spPr>
        <p:txBody>
          <a:bodyPr/>
          <a:lstStyle/>
          <a:p>
            <a:r>
              <a:rPr lang="de-DE"/>
              <a:t>Bild durch Klicken auf Symbol hinzufügen</a:t>
            </a:r>
          </a:p>
        </p:txBody>
      </p:sp>
    </p:spTree>
    <p:extLst>
      <p:ext uri="{BB962C8B-B14F-4D97-AF65-F5344CB8AC3E}">
        <p14:creationId xmlns:p14="http://schemas.microsoft.com/office/powerpoint/2010/main" val="20218758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with Picture">
    <p:spTree>
      <p:nvGrpSpPr>
        <p:cNvPr id="1" name=""/>
        <p:cNvGrpSpPr/>
        <p:nvPr/>
      </p:nvGrpSpPr>
      <p:grpSpPr>
        <a:xfrm>
          <a:off x="0" y="0"/>
          <a:ext cx="0" cy="0"/>
          <a:chOff x="0" y="0"/>
          <a:chExt cx="0" cy="0"/>
        </a:xfrm>
      </p:grpSpPr>
      <p:sp>
        <p:nvSpPr>
          <p:cNvPr id="2" name="Titel 1"/>
          <p:cNvSpPr>
            <a:spLocks noGrp="1"/>
          </p:cNvSpPr>
          <p:nvPr>
            <p:ph type="title"/>
          </p:nvPr>
        </p:nvSpPr>
        <p:spPr>
          <a:xfrm>
            <a:off x="360364" y="143954"/>
            <a:ext cx="8424001" cy="792000"/>
          </a:xfrm>
        </p:spPr>
        <p:txBody>
          <a:bodyPr/>
          <a:lstStyle/>
          <a:p>
            <a:r>
              <a:rPr lang="de-DE"/>
              <a:t>Mastertitelformat bearbeiten</a:t>
            </a:r>
          </a:p>
        </p:txBody>
      </p:sp>
      <p:sp>
        <p:nvSpPr>
          <p:cNvPr id="3" name="Inhaltsplatzhalter 2"/>
          <p:cNvSpPr>
            <a:spLocks noGrp="1"/>
          </p:cNvSpPr>
          <p:nvPr>
            <p:ph idx="1"/>
          </p:nvPr>
        </p:nvSpPr>
        <p:spPr>
          <a:xfrm>
            <a:off x="360003" y="2952000"/>
            <a:ext cx="4122737" cy="1800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Inhaltsplatzhalter 3"/>
          <p:cNvSpPr>
            <a:spLocks noGrp="1"/>
          </p:cNvSpPr>
          <p:nvPr>
            <p:ph idx="13"/>
          </p:nvPr>
        </p:nvSpPr>
        <p:spPr>
          <a:xfrm>
            <a:off x="4661096" y="972000"/>
            <a:ext cx="4122000" cy="3780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E839375-43AA-4A5D-B991-4343C4570BCB}" type="slidenum">
              <a:rPr lang="de-DE" smtClean="0"/>
              <a:t>‹Nr.›</a:t>
            </a:fld>
            <a:endParaRPr lang="de-DE"/>
          </a:p>
        </p:txBody>
      </p:sp>
      <p:sp>
        <p:nvSpPr>
          <p:cNvPr id="8" name="Bildplatzhalter 1">
            <a:extLst>
              <a:ext uri="{FF2B5EF4-FFF2-40B4-BE49-F238E27FC236}">
                <a16:creationId xmlns:a16="http://schemas.microsoft.com/office/drawing/2014/main" id="{4244940D-BCF9-4854-A262-67E8EFBBB0CA}"/>
              </a:ext>
            </a:extLst>
          </p:cNvPr>
          <p:cNvSpPr>
            <a:spLocks noGrp="1"/>
          </p:cNvSpPr>
          <p:nvPr>
            <p:ph type="pic" sz="quarter" idx="14"/>
          </p:nvPr>
        </p:nvSpPr>
        <p:spPr>
          <a:xfrm>
            <a:off x="360004" y="972000"/>
            <a:ext cx="4122737" cy="1800000"/>
          </a:xfrm>
          <a:solidFill>
            <a:schemeClr val="bg2"/>
          </a:solidFill>
        </p:spPr>
        <p:txBody>
          <a:bodyPr/>
          <a:lstStyle/>
          <a:p>
            <a:r>
              <a:rPr lang="de-DE"/>
              <a:t>Bild durch Klicken auf Symbol hinzufügen</a:t>
            </a:r>
          </a:p>
        </p:txBody>
      </p:sp>
    </p:spTree>
    <p:extLst>
      <p:ext uri="{BB962C8B-B14F-4D97-AF65-F5344CB8AC3E}">
        <p14:creationId xmlns:p14="http://schemas.microsoft.com/office/powerpoint/2010/main" val="18688563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two Pictures III">
    <p:spTree>
      <p:nvGrpSpPr>
        <p:cNvPr id="1" name=""/>
        <p:cNvGrpSpPr/>
        <p:nvPr/>
      </p:nvGrpSpPr>
      <p:grpSpPr>
        <a:xfrm>
          <a:off x="0" y="0"/>
          <a:ext cx="0" cy="0"/>
          <a:chOff x="0" y="0"/>
          <a:chExt cx="0" cy="0"/>
        </a:xfrm>
      </p:grpSpPr>
      <p:sp>
        <p:nvSpPr>
          <p:cNvPr id="2" name="Titel 1"/>
          <p:cNvSpPr>
            <a:spLocks noGrp="1"/>
          </p:cNvSpPr>
          <p:nvPr>
            <p:ph type="title"/>
          </p:nvPr>
        </p:nvSpPr>
        <p:spPr>
          <a:xfrm>
            <a:off x="360364" y="143954"/>
            <a:ext cx="8424001" cy="792000"/>
          </a:xfrm>
        </p:spPr>
        <p:txBody>
          <a:bodyPr/>
          <a:lstStyle/>
          <a:p>
            <a:r>
              <a:rPr lang="de-DE"/>
              <a:t>Mastertitelformat bearbeiten</a:t>
            </a:r>
          </a:p>
        </p:txBody>
      </p:sp>
      <p:sp>
        <p:nvSpPr>
          <p:cNvPr id="7" name="Inhaltsplatzhalter 3"/>
          <p:cNvSpPr>
            <a:spLocks noGrp="1"/>
          </p:cNvSpPr>
          <p:nvPr>
            <p:ph idx="13"/>
          </p:nvPr>
        </p:nvSpPr>
        <p:spPr>
          <a:xfrm>
            <a:off x="4661096" y="972000"/>
            <a:ext cx="4122000" cy="3780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E839375-43AA-4A5D-B991-4343C4570BCB}" type="slidenum">
              <a:rPr lang="de-DE" smtClean="0"/>
              <a:t>‹Nr.›</a:t>
            </a:fld>
            <a:endParaRPr lang="de-DE"/>
          </a:p>
        </p:txBody>
      </p:sp>
      <p:sp>
        <p:nvSpPr>
          <p:cNvPr id="9" name="Bildplatzhalter 1">
            <a:extLst>
              <a:ext uri="{FF2B5EF4-FFF2-40B4-BE49-F238E27FC236}">
                <a16:creationId xmlns:a16="http://schemas.microsoft.com/office/drawing/2014/main" id="{3D9FB89A-7413-4EB9-968E-FD2E7383E9BD}"/>
              </a:ext>
            </a:extLst>
          </p:cNvPr>
          <p:cNvSpPr>
            <a:spLocks noGrp="1"/>
          </p:cNvSpPr>
          <p:nvPr>
            <p:ph type="pic" sz="quarter" idx="14"/>
          </p:nvPr>
        </p:nvSpPr>
        <p:spPr>
          <a:xfrm>
            <a:off x="360003" y="972000"/>
            <a:ext cx="1980000" cy="3780000"/>
          </a:xfrm>
          <a:solidFill>
            <a:schemeClr val="bg2"/>
          </a:solidFill>
        </p:spPr>
        <p:txBody>
          <a:bodyPr/>
          <a:lstStyle/>
          <a:p>
            <a:r>
              <a:rPr lang="de-DE"/>
              <a:t>Bild durch Klicken auf Symbol hinzufügen</a:t>
            </a:r>
          </a:p>
        </p:txBody>
      </p:sp>
      <p:sp>
        <p:nvSpPr>
          <p:cNvPr id="10" name="Bildplatzhalter 2">
            <a:extLst>
              <a:ext uri="{FF2B5EF4-FFF2-40B4-BE49-F238E27FC236}">
                <a16:creationId xmlns:a16="http://schemas.microsoft.com/office/drawing/2014/main" id="{719FEAE7-3FB4-4550-84CA-2F14276DF786}"/>
              </a:ext>
            </a:extLst>
          </p:cNvPr>
          <p:cNvSpPr>
            <a:spLocks noGrp="1"/>
          </p:cNvSpPr>
          <p:nvPr>
            <p:ph type="pic" sz="quarter" idx="15"/>
          </p:nvPr>
        </p:nvSpPr>
        <p:spPr>
          <a:xfrm>
            <a:off x="2502741" y="972000"/>
            <a:ext cx="1980000" cy="3780000"/>
          </a:xfrm>
          <a:solidFill>
            <a:schemeClr val="bg2"/>
          </a:solidFill>
        </p:spPr>
        <p:txBody>
          <a:bodyPr/>
          <a:lstStyle/>
          <a:p>
            <a:r>
              <a:rPr lang="de-DE"/>
              <a:t>Bild durch Klicken auf Symbol hinzufügen</a:t>
            </a:r>
          </a:p>
        </p:txBody>
      </p:sp>
    </p:spTree>
    <p:extLst>
      <p:ext uri="{BB962C8B-B14F-4D97-AF65-F5344CB8AC3E}">
        <p14:creationId xmlns:p14="http://schemas.microsoft.com/office/powerpoint/2010/main" val="36346575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four Pictures">
    <p:spTree>
      <p:nvGrpSpPr>
        <p:cNvPr id="1" name=""/>
        <p:cNvGrpSpPr/>
        <p:nvPr/>
      </p:nvGrpSpPr>
      <p:grpSpPr>
        <a:xfrm>
          <a:off x="0" y="0"/>
          <a:ext cx="0" cy="0"/>
          <a:chOff x="0" y="0"/>
          <a:chExt cx="0" cy="0"/>
        </a:xfrm>
      </p:grpSpPr>
      <p:sp>
        <p:nvSpPr>
          <p:cNvPr id="2" name="Titel 1"/>
          <p:cNvSpPr>
            <a:spLocks noGrp="1"/>
          </p:cNvSpPr>
          <p:nvPr>
            <p:ph type="title"/>
          </p:nvPr>
        </p:nvSpPr>
        <p:spPr>
          <a:xfrm>
            <a:off x="360364" y="143954"/>
            <a:ext cx="8424001" cy="792000"/>
          </a:xfrm>
        </p:spPr>
        <p:txBody>
          <a:bodyPr/>
          <a:lstStyle/>
          <a:p>
            <a:r>
              <a:rPr lang="de-DE"/>
              <a:t>Mastertitelformat bearbeiten</a:t>
            </a:r>
          </a:p>
        </p:txBody>
      </p:sp>
      <p:sp>
        <p:nvSpPr>
          <p:cNvPr id="7" name="Inhaltsplatzhalter 3"/>
          <p:cNvSpPr>
            <a:spLocks noGrp="1"/>
          </p:cNvSpPr>
          <p:nvPr>
            <p:ph idx="13"/>
          </p:nvPr>
        </p:nvSpPr>
        <p:spPr>
          <a:xfrm>
            <a:off x="4661096" y="972000"/>
            <a:ext cx="4122000" cy="3780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E839375-43AA-4A5D-B991-4343C4570BCB}" type="slidenum">
              <a:rPr lang="de-DE" smtClean="0"/>
              <a:t>‹Nr.›</a:t>
            </a:fld>
            <a:endParaRPr lang="de-DE"/>
          </a:p>
        </p:txBody>
      </p:sp>
      <p:sp>
        <p:nvSpPr>
          <p:cNvPr id="9" name="Bildplatzhalter 1">
            <a:extLst>
              <a:ext uri="{FF2B5EF4-FFF2-40B4-BE49-F238E27FC236}">
                <a16:creationId xmlns:a16="http://schemas.microsoft.com/office/drawing/2014/main" id="{3D9FB89A-7413-4EB9-968E-FD2E7383E9BD}"/>
              </a:ext>
            </a:extLst>
          </p:cNvPr>
          <p:cNvSpPr>
            <a:spLocks noGrp="1"/>
          </p:cNvSpPr>
          <p:nvPr>
            <p:ph type="pic" sz="quarter" idx="14"/>
          </p:nvPr>
        </p:nvSpPr>
        <p:spPr>
          <a:xfrm>
            <a:off x="360003" y="972000"/>
            <a:ext cx="1980000" cy="1799444"/>
          </a:xfrm>
          <a:solidFill>
            <a:schemeClr val="bg2"/>
          </a:solidFill>
        </p:spPr>
        <p:txBody>
          <a:bodyPr/>
          <a:lstStyle/>
          <a:p>
            <a:r>
              <a:rPr lang="de-DE"/>
              <a:t>Bild durch Klicken auf Symbol hinzufügen</a:t>
            </a:r>
          </a:p>
        </p:txBody>
      </p:sp>
      <p:sp>
        <p:nvSpPr>
          <p:cNvPr id="10" name="Bildplatzhalter 2">
            <a:extLst>
              <a:ext uri="{FF2B5EF4-FFF2-40B4-BE49-F238E27FC236}">
                <a16:creationId xmlns:a16="http://schemas.microsoft.com/office/drawing/2014/main" id="{719FEAE7-3FB4-4550-84CA-2F14276DF786}"/>
              </a:ext>
            </a:extLst>
          </p:cNvPr>
          <p:cNvSpPr>
            <a:spLocks noGrp="1"/>
          </p:cNvSpPr>
          <p:nvPr>
            <p:ph type="pic" sz="quarter" idx="15"/>
          </p:nvPr>
        </p:nvSpPr>
        <p:spPr>
          <a:xfrm>
            <a:off x="2502741" y="972000"/>
            <a:ext cx="1980000" cy="1799444"/>
          </a:xfrm>
          <a:solidFill>
            <a:schemeClr val="bg2"/>
          </a:solidFill>
        </p:spPr>
        <p:txBody>
          <a:bodyPr/>
          <a:lstStyle/>
          <a:p>
            <a:r>
              <a:rPr lang="de-DE"/>
              <a:t>Bild durch Klicken auf Symbol hinzufügen</a:t>
            </a:r>
          </a:p>
        </p:txBody>
      </p:sp>
      <p:sp>
        <p:nvSpPr>
          <p:cNvPr id="14" name="Bildplatzhalter 3">
            <a:extLst>
              <a:ext uri="{FF2B5EF4-FFF2-40B4-BE49-F238E27FC236}">
                <a16:creationId xmlns:a16="http://schemas.microsoft.com/office/drawing/2014/main" id="{76A22173-963E-47DA-BA5E-830D62C65C4A}"/>
              </a:ext>
            </a:extLst>
          </p:cNvPr>
          <p:cNvSpPr>
            <a:spLocks noGrp="1"/>
          </p:cNvSpPr>
          <p:nvPr>
            <p:ph type="pic" sz="quarter" idx="16"/>
          </p:nvPr>
        </p:nvSpPr>
        <p:spPr>
          <a:xfrm>
            <a:off x="360004" y="2952556"/>
            <a:ext cx="1980000" cy="1799444"/>
          </a:xfrm>
          <a:solidFill>
            <a:schemeClr val="bg2"/>
          </a:solidFill>
        </p:spPr>
        <p:txBody>
          <a:bodyPr/>
          <a:lstStyle/>
          <a:p>
            <a:r>
              <a:rPr lang="de-DE"/>
              <a:t>Bild durch Klicken auf Symbol hinzufügen</a:t>
            </a:r>
          </a:p>
        </p:txBody>
      </p:sp>
      <p:sp>
        <p:nvSpPr>
          <p:cNvPr id="15" name="Bildplatzhalter 4">
            <a:extLst>
              <a:ext uri="{FF2B5EF4-FFF2-40B4-BE49-F238E27FC236}">
                <a16:creationId xmlns:a16="http://schemas.microsoft.com/office/drawing/2014/main" id="{B6940BFB-5824-458B-B1F2-E9406433E6BB}"/>
              </a:ext>
            </a:extLst>
          </p:cNvPr>
          <p:cNvSpPr>
            <a:spLocks noGrp="1"/>
          </p:cNvSpPr>
          <p:nvPr>
            <p:ph type="pic" sz="quarter" idx="17"/>
          </p:nvPr>
        </p:nvSpPr>
        <p:spPr>
          <a:xfrm>
            <a:off x="2502741" y="2952556"/>
            <a:ext cx="1980000" cy="1799444"/>
          </a:xfrm>
          <a:solidFill>
            <a:schemeClr val="bg2"/>
          </a:solidFill>
        </p:spPr>
        <p:txBody>
          <a:bodyPr/>
          <a:lstStyle/>
          <a:p>
            <a:r>
              <a:rPr lang="de-DE"/>
              <a:t>Bild durch Klicken auf Symbol hinzufügen</a:t>
            </a:r>
          </a:p>
        </p:txBody>
      </p:sp>
    </p:spTree>
    <p:extLst>
      <p:ext uri="{BB962C8B-B14F-4D97-AF65-F5344CB8AC3E}">
        <p14:creationId xmlns:p14="http://schemas.microsoft.com/office/powerpoint/2010/main" val="23211660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with two Pictures">
    <p:spTree>
      <p:nvGrpSpPr>
        <p:cNvPr id="1" name=""/>
        <p:cNvGrpSpPr/>
        <p:nvPr/>
      </p:nvGrpSpPr>
      <p:grpSpPr>
        <a:xfrm>
          <a:off x="0" y="0"/>
          <a:ext cx="0" cy="0"/>
          <a:chOff x="0" y="0"/>
          <a:chExt cx="0" cy="0"/>
        </a:xfrm>
      </p:grpSpPr>
      <p:sp>
        <p:nvSpPr>
          <p:cNvPr id="2" name="Titel 1"/>
          <p:cNvSpPr>
            <a:spLocks noGrp="1"/>
          </p:cNvSpPr>
          <p:nvPr>
            <p:ph type="title"/>
          </p:nvPr>
        </p:nvSpPr>
        <p:spPr>
          <a:xfrm>
            <a:off x="360364" y="143954"/>
            <a:ext cx="8424001" cy="792000"/>
          </a:xfrm>
        </p:spPr>
        <p:txBody>
          <a:bodyPr/>
          <a:lstStyle/>
          <a:p>
            <a:r>
              <a:rPr lang="de-DE"/>
              <a:t>Mastertitelformat bearbeiten</a:t>
            </a:r>
          </a:p>
        </p:txBody>
      </p:sp>
      <p:sp>
        <p:nvSpPr>
          <p:cNvPr id="4" name="Inhaltsplatzhalter 2">
            <a:extLst>
              <a:ext uri="{FF2B5EF4-FFF2-40B4-BE49-F238E27FC236}">
                <a16:creationId xmlns:a16="http://schemas.microsoft.com/office/drawing/2014/main" id="{A8E6E9FE-CE6E-4809-89BC-5C2FBA8FD11E}"/>
              </a:ext>
            </a:extLst>
          </p:cNvPr>
          <p:cNvSpPr>
            <a:spLocks noGrp="1"/>
          </p:cNvSpPr>
          <p:nvPr>
            <p:ph sz="quarter" idx="16"/>
          </p:nvPr>
        </p:nvSpPr>
        <p:spPr>
          <a:xfrm>
            <a:off x="360004" y="2952000"/>
            <a:ext cx="4122737" cy="1800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Inhaltsplatzhalter 3"/>
          <p:cNvSpPr>
            <a:spLocks noGrp="1"/>
          </p:cNvSpPr>
          <p:nvPr>
            <p:ph idx="13"/>
          </p:nvPr>
        </p:nvSpPr>
        <p:spPr>
          <a:xfrm>
            <a:off x="4661096" y="972000"/>
            <a:ext cx="4122000" cy="3780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E839375-43AA-4A5D-B991-4343C4570BCB}" type="slidenum">
              <a:rPr lang="de-DE" smtClean="0"/>
              <a:t>‹Nr.›</a:t>
            </a:fld>
            <a:endParaRPr lang="de-DE"/>
          </a:p>
        </p:txBody>
      </p:sp>
      <p:sp>
        <p:nvSpPr>
          <p:cNvPr id="9" name="Bildplatzhalter 1">
            <a:extLst>
              <a:ext uri="{FF2B5EF4-FFF2-40B4-BE49-F238E27FC236}">
                <a16:creationId xmlns:a16="http://schemas.microsoft.com/office/drawing/2014/main" id="{3D9FB89A-7413-4EB9-968E-FD2E7383E9BD}"/>
              </a:ext>
            </a:extLst>
          </p:cNvPr>
          <p:cNvSpPr>
            <a:spLocks noGrp="1"/>
          </p:cNvSpPr>
          <p:nvPr>
            <p:ph type="pic" sz="quarter" idx="14"/>
          </p:nvPr>
        </p:nvSpPr>
        <p:spPr>
          <a:xfrm>
            <a:off x="360003" y="972000"/>
            <a:ext cx="1980000" cy="1799444"/>
          </a:xfrm>
          <a:solidFill>
            <a:schemeClr val="bg2"/>
          </a:solidFill>
        </p:spPr>
        <p:txBody>
          <a:bodyPr/>
          <a:lstStyle/>
          <a:p>
            <a:r>
              <a:rPr lang="de-DE"/>
              <a:t>Bild durch Klicken auf Symbol hinzufügen</a:t>
            </a:r>
          </a:p>
        </p:txBody>
      </p:sp>
      <p:sp>
        <p:nvSpPr>
          <p:cNvPr id="10" name="Bildplatzhalter 2">
            <a:extLst>
              <a:ext uri="{FF2B5EF4-FFF2-40B4-BE49-F238E27FC236}">
                <a16:creationId xmlns:a16="http://schemas.microsoft.com/office/drawing/2014/main" id="{719FEAE7-3FB4-4550-84CA-2F14276DF786}"/>
              </a:ext>
            </a:extLst>
          </p:cNvPr>
          <p:cNvSpPr>
            <a:spLocks noGrp="1"/>
          </p:cNvSpPr>
          <p:nvPr>
            <p:ph type="pic" sz="quarter" idx="15"/>
          </p:nvPr>
        </p:nvSpPr>
        <p:spPr>
          <a:xfrm>
            <a:off x="2502741" y="972000"/>
            <a:ext cx="1980000" cy="1799444"/>
          </a:xfrm>
          <a:solidFill>
            <a:schemeClr val="bg2"/>
          </a:solidFill>
        </p:spPr>
        <p:txBody>
          <a:bodyPr/>
          <a:lstStyle/>
          <a:p>
            <a:r>
              <a:rPr lang="de-DE"/>
              <a:t>Bild durch Klicken auf Symbol hinzufügen</a:t>
            </a:r>
          </a:p>
        </p:txBody>
      </p:sp>
    </p:spTree>
    <p:extLst>
      <p:ext uri="{BB962C8B-B14F-4D97-AF65-F5344CB8AC3E}">
        <p14:creationId xmlns:p14="http://schemas.microsoft.com/office/powerpoint/2010/main" val="16584450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III">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a:xfrm>
            <a:off x="360002" y="972000"/>
            <a:ext cx="2674746" cy="3780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E839375-43AA-4A5D-B991-4343C4570BCB}" type="slidenum">
              <a:rPr lang="de-DE" smtClean="0"/>
              <a:t>‹Nr.›</a:t>
            </a:fld>
            <a:endParaRPr lang="de-DE"/>
          </a:p>
        </p:txBody>
      </p:sp>
      <p:sp>
        <p:nvSpPr>
          <p:cNvPr id="4" name="Bildplatzhalter 2">
            <a:extLst>
              <a:ext uri="{FF2B5EF4-FFF2-40B4-BE49-F238E27FC236}">
                <a16:creationId xmlns:a16="http://schemas.microsoft.com/office/drawing/2014/main" id="{E45A8B0F-33B4-90CA-586B-BA540BF562C4}"/>
              </a:ext>
            </a:extLst>
          </p:cNvPr>
          <p:cNvSpPr>
            <a:spLocks noGrp="1"/>
          </p:cNvSpPr>
          <p:nvPr>
            <p:ph type="pic" sz="quarter" idx="13"/>
          </p:nvPr>
        </p:nvSpPr>
        <p:spPr>
          <a:xfrm>
            <a:off x="3266660" y="972000"/>
            <a:ext cx="5517341" cy="3780000"/>
          </a:xfrm>
          <a:solidFill>
            <a:schemeClr val="bg2"/>
          </a:solidFill>
        </p:spPr>
        <p:txBody>
          <a:bodyPr/>
          <a:lstStyle/>
          <a:p>
            <a:r>
              <a:rPr lang="de-DE"/>
              <a:t>Bild durch Klicken auf Symbol hinzufügen</a:t>
            </a:r>
          </a:p>
        </p:txBody>
      </p:sp>
    </p:spTree>
    <p:extLst>
      <p:ext uri="{BB962C8B-B14F-4D97-AF65-F5344CB8AC3E}">
        <p14:creationId xmlns:p14="http://schemas.microsoft.com/office/powerpoint/2010/main" val="42659346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with Key Message">
    <p:spTree>
      <p:nvGrpSpPr>
        <p:cNvPr id="1" name=""/>
        <p:cNvGrpSpPr/>
        <p:nvPr/>
      </p:nvGrpSpPr>
      <p:grpSpPr>
        <a:xfrm>
          <a:off x="0" y="0"/>
          <a:ext cx="0" cy="0"/>
          <a:chOff x="0" y="0"/>
          <a:chExt cx="0" cy="0"/>
        </a:xfrm>
      </p:grpSpPr>
      <p:sp>
        <p:nvSpPr>
          <p:cNvPr id="2" name="Titel 1"/>
          <p:cNvSpPr>
            <a:spLocks noGrp="1"/>
          </p:cNvSpPr>
          <p:nvPr>
            <p:ph type="title"/>
          </p:nvPr>
        </p:nvSpPr>
        <p:spPr>
          <a:xfrm>
            <a:off x="360364" y="143954"/>
            <a:ext cx="8424001" cy="792000"/>
          </a:xfrm>
        </p:spPr>
        <p:txBody>
          <a:bodyPr/>
          <a:lstStyle/>
          <a:p>
            <a:r>
              <a:rPr lang="de-DE"/>
              <a:t>Mastertitelformat bearbeiten</a:t>
            </a:r>
          </a:p>
        </p:txBody>
      </p:sp>
      <p:sp>
        <p:nvSpPr>
          <p:cNvPr id="7" name="Inhaltsplatzhalter 3"/>
          <p:cNvSpPr>
            <a:spLocks noGrp="1"/>
          </p:cNvSpPr>
          <p:nvPr>
            <p:ph idx="13" hasCustomPrompt="1"/>
          </p:nvPr>
        </p:nvSpPr>
        <p:spPr>
          <a:xfrm>
            <a:off x="360002" y="4032000"/>
            <a:ext cx="8424000" cy="720000"/>
          </a:xfrm>
        </p:spPr>
        <p:txBody>
          <a:bodyPr/>
          <a:lstStyle>
            <a:lvl2pPr marL="0" indent="0">
              <a:buNone/>
              <a:defRPr/>
            </a:lvl2pPr>
          </a:lstStyle>
          <a:p>
            <a:pPr lvl="0"/>
            <a:r>
              <a:rPr lang="de-DE"/>
              <a:t>Textmasterformat bearbeiten</a:t>
            </a: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E839375-43AA-4A5D-B991-4343C4570BCB}" type="slidenum">
              <a:rPr lang="de-DE" smtClean="0"/>
              <a:t>‹Nr.›</a:t>
            </a:fld>
            <a:endParaRPr lang="de-DE"/>
          </a:p>
        </p:txBody>
      </p:sp>
      <p:sp>
        <p:nvSpPr>
          <p:cNvPr id="8" name="Bildplatzhalter 2">
            <a:extLst>
              <a:ext uri="{FF2B5EF4-FFF2-40B4-BE49-F238E27FC236}">
                <a16:creationId xmlns:a16="http://schemas.microsoft.com/office/drawing/2014/main" id="{68002865-4DF0-4DF0-9A0B-10DDC8EA3CE9}"/>
              </a:ext>
            </a:extLst>
          </p:cNvPr>
          <p:cNvSpPr>
            <a:spLocks noGrp="1"/>
          </p:cNvSpPr>
          <p:nvPr>
            <p:ph type="pic" sz="quarter" idx="14"/>
          </p:nvPr>
        </p:nvSpPr>
        <p:spPr>
          <a:xfrm>
            <a:off x="360002" y="972000"/>
            <a:ext cx="8424000" cy="2879111"/>
          </a:xfrm>
          <a:solidFill>
            <a:schemeClr val="bg2"/>
          </a:solidFill>
        </p:spPr>
        <p:txBody>
          <a:bodyPr/>
          <a:lstStyle/>
          <a:p>
            <a:r>
              <a:rPr lang="de-DE"/>
              <a:t>Bild durch Klicken auf Symbol hinzufügen</a:t>
            </a:r>
          </a:p>
        </p:txBody>
      </p:sp>
    </p:spTree>
    <p:extLst>
      <p:ext uri="{BB962C8B-B14F-4D97-AF65-F5344CB8AC3E}">
        <p14:creationId xmlns:p14="http://schemas.microsoft.com/office/powerpoint/2010/main" val="20143574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Magazine">
    <p:spTree>
      <p:nvGrpSpPr>
        <p:cNvPr id="1" name=""/>
        <p:cNvGrpSpPr/>
        <p:nvPr/>
      </p:nvGrpSpPr>
      <p:grpSpPr>
        <a:xfrm>
          <a:off x="0" y="0"/>
          <a:ext cx="0" cy="0"/>
          <a:chOff x="0" y="0"/>
          <a:chExt cx="0" cy="0"/>
        </a:xfrm>
      </p:grpSpPr>
      <p:sp>
        <p:nvSpPr>
          <p:cNvPr id="8" name="Rechteck 7"/>
          <p:cNvSpPr/>
          <p:nvPr/>
        </p:nvSpPr>
        <p:spPr>
          <a:xfrm>
            <a:off x="340818" y="4707947"/>
            <a:ext cx="4610366" cy="36000"/>
          </a:xfrm>
          <a:prstGeom prst="rect">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91" tIns="89991" rIns="89991" bIns="89991" numCol="1" spcCol="0" rtlCol="0" fromWordArt="0" anchor="ctr" anchorCtr="0" forceAA="0" compatLnSpc="1">
            <a:prstTxWarp prst="textNoShape">
              <a:avLst/>
            </a:prstTxWarp>
            <a:noAutofit/>
          </a:bodyPr>
          <a:lstStyle/>
          <a:p>
            <a:pPr algn="ctr" fontAlgn="base">
              <a:lnSpc>
                <a:spcPts val="1699"/>
              </a:lnSpc>
              <a:spcBef>
                <a:spcPts val="840"/>
              </a:spcBef>
              <a:spcAft>
                <a:spcPct val="0"/>
              </a:spcAft>
            </a:pPr>
            <a:endParaRPr lang="de-DE" sz="1200">
              <a:solidFill>
                <a:srgbClr val="000000"/>
              </a:solidFill>
              <a:cs typeface="Tahoma" pitchFamily="34" charset="0"/>
            </a:endParaRPr>
          </a:p>
        </p:txBody>
      </p:sp>
      <p:sp>
        <p:nvSpPr>
          <p:cNvPr id="2" name="Titel 1"/>
          <p:cNvSpPr>
            <a:spLocks noGrp="1"/>
          </p:cNvSpPr>
          <p:nvPr>
            <p:ph type="title"/>
          </p:nvPr>
        </p:nvSpPr>
        <p:spPr>
          <a:xfrm>
            <a:off x="360362" y="143999"/>
            <a:ext cx="3060000" cy="792000"/>
          </a:xfrm>
        </p:spPr>
        <p:txBody>
          <a:bodyPr/>
          <a:lstStyle/>
          <a:p>
            <a:r>
              <a:rPr lang="de-DE"/>
              <a:t>Mastertitelformat bearbeiten</a:t>
            </a:r>
          </a:p>
        </p:txBody>
      </p:sp>
      <p:sp>
        <p:nvSpPr>
          <p:cNvPr id="3" name="Fußzeilenplatzhalter 2"/>
          <p:cNvSpPr>
            <a:spLocks noGrp="1"/>
          </p:cNvSpPr>
          <p:nvPr>
            <p:ph type="ftr" sz="quarter" idx="10"/>
          </p:nvPr>
        </p:nvSpPr>
        <p:spPr>
          <a:xfrm>
            <a:off x="929391" y="4871601"/>
            <a:ext cx="2484000" cy="108000"/>
          </a:xfrm>
        </p:spPr>
        <p:txBody>
          <a:bodyPr vert="horz" lIns="0" tIns="0" rIns="0" bIns="0" rtlCol="0" anchor="ctr"/>
          <a:lstStyle>
            <a:lvl1pPr>
              <a:defRPr lang="de-DE"/>
            </a:lvl1pPr>
          </a:lstStyle>
          <a:p>
            <a:endParaRPr lang="de-DE"/>
          </a:p>
        </p:txBody>
      </p:sp>
      <p:sp>
        <p:nvSpPr>
          <p:cNvPr id="6" name="Inhaltsplatzhalter 2"/>
          <p:cNvSpPr>
            <a:spLocks noGrp="1"/>
          </p:cNvSpPr>
          <p:nvPr>
            <p:ph idx="1"/>
          </p:nvPr>
        </p:nvSpPr>
        <p:spPr bwMode="gray">
          <a:xfrm>
            <a:off x="360003" y="972000"/>
            <a:ext cx="3060000" cy="37800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Bildplatzhalter 2"/>
          <p:cNvSpPr>
            <a:spLocks noGrp="1"/>
          </p:cNvSpPr>
          <p:nvPr>
            <p:ph type="pic" sz="quarter" idx="12"/>
          </p:nvPr>
        </p:nvSpPr>
        <p:spPr>
          <a:xfrm>
            <a:off x="3564000" y="0"/>
            <a:ext cx="5580000" cy="5143500"/>
          </a:xfrm>
          <a:solidFill>
            <a:schemeClr val="bg2"/>
          </a:solidFill>
        </p:spPr>
        <p:txBody>
          <a:bodyPr/>
          <a:lstStyle/>
          <a:p>
            <a:r>
              <a:rPr lang="de-DE"/>
              <a:t>Bild durch Klicken auf Symbol hinzufügen</a:t>
            </a:r>
          </a:p>
        </p:txBody>
      </p:sp>
      <p:sp>
        <p:nvSpPr>
          <p:cNvPr id="4" name="Foliennummernplatzhalter 3"/>
          <p:cNvSpPr>
            <a:spLocks noGrp="1"/>
          </p:cNvSpPr>
          <p:nvPr>
            <p:ph type="sldNum" sz="quarter" idx="11"/>
          </p:nvPr>
        </p:nvSpPr>
        <p:spPr/>
        <p:txBody>
          <a:bodyPr/>
          <a:lstStyle>
            <a:lvl1pPr>
              <a:defRPr>
                <a:solidFill>
                  <a:schemeClr val="bg1"/>
                </a:solidFill>
              </a:defRPr>
            </a:lvl1pPr>
          </a:lstStyle>
          <a:p>
            <a:pPr>
              <a:lnSpc>
                <a:spcPts val="800"/>
              </a:lnSpc>
            </a:pPr>
            <a:fld id="{D985BC7C-F6A2-4FED-9217-735A5E10A319}" type="slidenum">
              <a:rPr lang="de-DE" smtClean="0">
                <a:solidFill>
                  <a:srgbClr val="FFFFFF"/>
                </a:solidFill>
              </a:rPr>
              <a:pPr>
                <a:lnSpc>
                  <a:spcPts val="800"/>
                </a:lnSpc>
              </a:pPr>
              <a:t>‹Nr.›</a:t>
            </a:fld>
            <a:endParaRPr lang="de-DE">
              <a:solidFill>
                <a:srgbClr val="FFFFFF"/>
              </a:solidFill>
            </a:endParaRPr>
          </a:p>
        </p:txBody>
      </p:sp>
    </p:spTree>
    <p:extLst>
      <p:ext uri="{BB962C8B-B14F-4D97-AF65-F5344CB8AC3E}">
        <p14:creationId xmlns:p14="http://schemas.microsoft.com/office/powerpoint/2010/main" val="2407912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Magazine (blue)">
    <p:bg>
      <p:bgPr>
        <a:solidFill>
          <a:srgbClr val="00265F"/>
        </a:solidFill>
        <a:effectLst/>
      </p:bgPr>
    </p:bg>
    <p:spTree>
      <p:nvGrpSpPr>
        <p:cNvPr id="1" name=""/>
        <p:cNvGrpSpPr/>
        <p:nvPr/>
      </p:nvGrpSpPr>
      <p:grpSpPr>
        <a:xfrm>
          <a:off x="0" y="0"/>
          <a:ext cx="0" cy="0"/>
          <a:chOff x="0" y="0"/>
          <a:chExt cx="0" cy="0"/>
        </a:xfrm>
      </p:grpSpPr>
      <p:sp>
        <p:nvSpPr>
          <p:cNvPr id="8" name="Bildplatzhalter 2">
            <a:extLst>
              <a:ext uri="{FF2B5EF4-FFF2-40B4-BE49-F238E27FC236}">
                <a16:creationId xmlns:a16="http://schemas.microsoft.com/office/drawing/2014/main" id="{186F5D01-180D-E760-A47A-88A7ECBE19A9}"/>
              </a:ext>
            </a:extLst>
          </p:cNvPr>
          <p:cNvSpPr>
            <a:spLocks noGrp="1"/>
          </p:cNvSpPr>
          <p:nvPr>
            <p:ph type="pic" sz="quarter" idx="13"/>
          </p:nvPr>
        </p:nvSpPr>
        <p:spPr>
          <a:xfrm>
            <a:off x="3564000" y="0"/>
            <a:ext cx="5580000" cy="5143500"/>
          </a:xfrm>
          <a:solidFill>
            <a:schemeClr val="bg2"/>
          </a:solidFill>
        </p:spPr>
        <p:txBody>
          <a:bodyPr/>
          <a:lstStyle/>
          <a:p>
            <a:r>
              <a:rPr lang="de-DE"/>
              <a:t>Bild durch Klicken auf Symbol hinzufügen</a:t>
            </a:r>
          </a:p>
        </p:txBody>
      </p:sp>
      <p:sp>
        <p:nvSpPr>
          <p:cNvPr id="2" name="Titel 1"/>
          <p:cNvSpPr>
            <a:spLocks noGrp="1"/>
          </p:cNvSpPr>
          <p:nvPr>
            <p:ph type="title"/>
          </p:nvPr>
        </p:nvSpPr>
        <p:spPr>
          <a:xfrm>
            <a:off x="360364" y="143955"/>
            <a:ext cx="3060000" cy="792000"/>
          </a:xfrm>
        </p:spPr>
        <p:txBody>
          <a:bodyPr/>
          <a:lstStyle>
            <a:lvl1pPr>
              <a:defRPr>
                <a:solidFill>
                  <a:schemeClr val="bg1"/>
                </a:solidFill>
              </a:defRPr>
            </a:lvl1pPr>
          </a:lstStyle>
          <a:p>
            <a:r>
              <a:rPr lang="de-DE"/>
              <a:t>Mastertitelformat bearbeiten</a:t>
            </a:r>
          </a:p>
        </p:txBody>
      </p:sp>
      <p:sp>
        <p:nvSpPr>
          <p:cNvPr id="3" name="Inhaltsplatzhalter 2"/>
          <p:cNvSpPr>
            <a:spLocks noGrp="1"/>
          </p:cNvSpPr>
          <p:nvPr>
            <p:ph idx="1"/>
          </p:nvPr>
        </p:nvSpPr>
        <p:spPr>
          <a:xfrm>
            <a:off x="360002" y="972000"/>
            <a:ext cx="3060000" cy="3780000"/>
          </a:xfr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defRPr>
                <a:solidFill>
                  <a:schemeClr val="bg1"/>
                </a:solidFill>
              </a:defRPr>
            </a:lvl6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p:cNvSpPr>
            <a:spLocks noGrp="1"/>
          </p:cNvSpPr>
          <p:nvPr>
            <p:ph type="ftr" sz="quarter" idx="11"/>
          </p:nvPr>
        </p:nvSpPr>
        <p:spPr>
          <a:xfrm>
            <a:off x="929391" y="4871601"/>
            <a:ext cx="2484000" cy="108000"/>
          </a:xfrm>
        </p:spPr>
        <p:txBody>
          <a:bodyPr/>
          <a:lstStyle>
            <a:lvl1pPr>
              <a:defRPr>
                <a:solidFill>
                  <a:schemeClr val="bg1"/>
                </a:solidFill>
              </a:defRPr>
            </a:lvl1pPr>
          </a:lstStyle>
          <a:p>
            <a:endParaRPr lang="de-DE"/>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AE839375-43AA-4A5D-B991-4343C4570BCB}" type="slidenum">
              <a:rPr lang="de-DE" smtClean="0"/>
              <a:pPr/>
              <a:t>‹Nr.›</a:t>
            </a:fld>
            <a:endParaRPr lang="de-DE"/>
          </a:p>
        </p:txBody>
      </p:sp>
      <p:sp>
        <p:nvSpPr>
          <p:cNvPr id="15" name="Textfeld 14" descr="NovaPathClassification"/>
          <p:cNvSpPr txBox="1"/>
          <p:nvPr userDrawn="1"/>
        </p:nvSpPr>
        <p:spPr>
          <a:xfrm>
            <a:off x="6269275" y="4887949"/>
            <a:ext cx="1260000" cy="108000"/>
          </a:xfrm>
          <a:prstGeom prst="rect">
            <a:avLst/>
          </a:prstGeom>
        </p:spPr>
        <p:txBody>
          <a:bodyPr vert="horz" lIns="0" tIns="0" rIns="0" bIns="0" rtlCol="0" anchor="ctr"/>
          <a:lstStyle>
            <a:defPPr>
              <a:defRPr lang="de-DE"/>
            </a:defPPr>
            <a:lvl1pPr>
              <a:defRPr sz="600"/>
            </a:lvl1pPr>
          </a:lstStyle>
          <a:p>
            <a:pPr lvl="0"/>
            <a:endParaRPr lang="en-US" sz="600" noProof="0">
              <a:solidFill>
                <a:schemeClr val="bg1"/>
              </a:solidFill>
            </a:endParaRPr>
          </a:p>
        </p:txBody>
      </p:sp>
      <p:pic>
        <p:nvPicPr>
          <p:cNvPr id="10" name="Grafik 9">
            <a:extLst>
              <a:ext uri="{FF2B5EF4-FFF2-40B4-BE49-F238E27FC236}">
                <a16:creationId xmlns:a16="http://schemas.microsoft.com/office/drawing/2014/main" id="{6E553B8C-1A4B-36BA-3482-8CAB42A7FFB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33" b="33"/>
          <a:stretch/>
        </p:blipFill>
        <p:spPr>
          <a:xfrm>
            <a:off x="360002" y="4796188"/>
            <a:ext cx="209204" cy="209068"/>
          </a:xfrm>
          <a:prstGeom prst="rect">
            <a:avLst/>
          </a:prstGeom>
        </p:spPr>
      </p:pic>
    </p:spTree>
    <p:extLst>
      <p:ext uri="{BB962C8B-B14F-4D97-AF65-F5344CB8AC3E}">
        <p14:creationId xmlns:p14="http://schemas.microsoft.com/office/powerpoint/2010/main" val="35584420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E839375-43AA-4A5D-B991-4343C4570BCB}" type="slidenum">
              <a:rPr lang="de-DE" smtClean="0"/>
              <a:t>‹Nr.›</a:t>
            </a:fld>
            <a:endParaRPr lang="de-DE"/>
          </a:p>
        </p:txBody>
      </p:sp>
      <p:sp>
        <p:nvSpPr>
          <p:cNvPr id="2" name="Textplatzhalter 13">
            <a:extLst>
              <a:ext uri="{FF2B5EF4-FFF2-40B4-BE49-F238E27FC236}">
                <a16:creationId xmlns:a16="http://schemas.microsoft.com/office/drawing/2014/main" id="{FD43FEB3-666E-7E1F-5B2C-65CFA8FF889F}"/>
              </a:ext>
            </a:extLst>
          </p:cNvPr>
          <p:cNvSpPr>
            <a:spLocks noGrp="1"/>
          </p:cNvSpPr>
          <p:nvPr>
            <p:ph type="body" sz="quarter" idx="13" hasCustomPrompt="1"/>
          </p:nvPr>
        </p:nvSpPr>
        <p:spPr>
          <a:xfrm>
            <a:off x="360001" y="3867424"/>
            <a:ext cx="4104051" cy="864000"/>
          </a:xfrm>
        </p:spPr>
        <p:txBody>
          <a:bodyPr wrap="none" lIns="0" tIns="0" rIns="0" bIns="0" anchor="ctr" anchorCtr="0">
            <a:noAutofit/>
          </a:bodyPr>
          <a:lstStyle>
            <a:lvl1pPr>
              <a:defRPr lang="de-DE" sz="1400" b="0" kern="0" dirty="0">
                <a:solidFill>
                  <a:schemeClr val="accent5"/>
                </a:solidFill>
                <a:latin typeface="+mj-lt"/>
              </a:defRPr>
            </a:lvl1pPr>
          </a:lstStyle>
          <a:p>
            <a:pPr lvl="0"/>
            <a:r>
              <a:rPr lang="de-DE"/>
              <a:t>Name, Position</a:t>
            </a:r>
          </a:p>
        </p:txBody>
      </p:sp>
      <p:sp>
        <p:nvSpPr>
          <p:cNvPr id="5" name="Textplatzhalter 12">
            <a:extLst>
              <a:ext uri="{FF2B5EF4-FFF2-40B4-BE49-F238E27FC236}">
                <a16:creationId xmlns:a16="http://schemas.microsoft.com/office/drawing/2014/main" id="{C2AD7D0A-49BD-8878-4C0C-B38FBB72CBA0}"/>
              </a:ext>
            </a:extLst>
          </p:cNvPr>
          <p:cNvSpPr>
            <a:spLocks noGrp="1"/>
          </p:cNvSpPr>
          <p:nvPr>
            <p:ph type="body" sz="quarter" idx="14" hasCustomPrompt="1"/>
          </p:nvPr>
        </p:nvSpPr>
        <p:spPr>
          <a:xfrm>
            <a:off x="358775" y="987425"/>
            <a:ext cx="7200000" cy="2700000"/>
          </a:xfrm>
          <a:noFill/>
        </p:spPr>
        <p:txBody>
          <a:bodyPr wrap="square" lIns="0" tIns="0" rIns="0" bIns="0" rtlCol="0">
            <a:noAutofit/>
          </a:bodyPr>
          <a:lstStyle>
            <a:lvl1pPr>
              <a:defRPr lang="de-DE" sz="4000" b="1" kern="1200" dirty="0">
                <a:solidFill>
                  <a:schemeClr val="accent5"/>
                </a:solidFill>
                <a:latin typeface="+mj-lt"/>
                <a:ea typeface="Tahoma" charset="0"/>
                <a:cs typeface="Tahoma" charset="0"/>
              </a:defRPr>
            </a:lvl1pPr>
          </a:lstStyle>
          <a:p>
            <a:pPr lvl="0">
              <a:spcBef>
                <a:spcPct val="0"/>
              </a:spcBef>
            </a:pPr>
            <a:r>
              <a:rPr lang="de-DE"/>
              <a:t>„Insert a </a:t>
            </a:r>
            <a:r>
              <a:rPr lang="de-DE" err="1"/>
              <a:t>quote</a:t>
            </a:r>
            <a:r>
              <a:rPr lang="de-DE"/>
              <a:t> </a:t>
            </a:r>
            <a:r>
              <a:rPr lang="de-DE" err="1"/>
              <a:t>here</a:t>
            </a:r>
            <a:r>
              <a:rPr lang="de-DE"/>
              <a:t>. </a:t>
            </a:r>
            <a:r>
              <a:rPr lang="de-DE" err="1"/>
              <a:t>Lorem</a:t>
            </a:r>
            <a:r>
              <a:rPr lang="de-DE"/>
              <a:t> </a:t>
            </a:r>
            <a:r>
              <a:rPr lang="de-DE" err="1"/>
              <a:t>ipsum</a:t>
            </a:r>
            <a:r>
              <a:rPr lang="de-DE"/>
              <a:t> </a:t>
            </a:r>
            <a:r>
              <a:rPr lang="de-DE" err="1"/>
              <a:t>is</a:t>
            </a:r>
            <a:r>
              <a:rPr lang="de-DE"/>
              <a:t> a nice </a:t>
            </a:r>
            <a:r>
              <a:rPr lang="de-DE" err="1"/>
              <a:t>place</a:t>
            </a:r>
            <a:r>
              <a:rPr lang="de-DE"/>
              <a:t> </a:t>
            </a:r>
            <a:r>
              <a:rPr lang="de-DE" err="1"/>
              <a:t>to</a:t>
            </a:r>
            <a:r>
              <a:rPr lang="de-DE"/>
              <a:t> </a:t>
            </a:r>
            <a:r>
              <a:rPr lang="de-DE" err="1"/>
              <a:t>go</a:t>
            </a:r>
            <a:r>
              <a:rPr lang="de-DE"/>
              <a:t>!“</a:t>
            </a:r>
          </a:p>
        </p:txBody>
      </p:sp>
    </p:spTree>
    <p:extLst>
      <p:ext uri="{BB962C8B-B14F-4D97-AF65-F5344CB8AC3E}">
        <p14:creationId xmlns:p14="http://schemas.microsoft.com/office/powerpoint/2010/main" val="848220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for bright Picture">
    <p:spTree>
      <p:nvGrpSpPr>
        <p:cNvPr id="1" name=""/>
        <p:cNvGrpSpPr/>
        <p:nvPr/>
      </p:nvGrpSpPr>
      <p:grpSpPr>
        <a:xfrm>
          <a:off x="0" y="0"/>
          <a:ext cx="0" cy="0"/>
          <a:chOff x="0" y="0"/>
          <a:chExt cx="0" cy="0"/>
        </a:xfrm>
      </p:grpSpPr>
      <p:sp>
        <p:nvSpPr>
          <p:cNvPr id="7" name="Bildplatzhalter 2">
            <a:extLst>
              <a:ext uri="{FF2B5EF4-FFF2-40B4-BE49-F238E27FC236}">
                <a16:creationId xmlns:a16="http://schemas.microsoft.com/office/drawing/2014/main" id="{22FDBB0D-9A76-097F-5478-D8AB3324536B}"/>
              </a:ext>
            </a:extLst>
          </p:cNvPr>
          <p:cNvSpPr>
            <a:spLocks noGrp="1"/>
          </p:cNvSpPr>
          <p:nvPr>
            <p:ph type="pic" sz="quarter" idx="12"/>
          </p:nvPr>
        </p:nvSpPr>
        <p:spPr>
          <a:xfrm>
            <a:off x="0" y="273"/>
            <a:ext cx="9144000" cy="5144541"/>
          </a:xfrm>
          <a:solidFill>
            <a:schemeClr val="bg2"/>
          </a:solidFill>
        </p:spPr>
        <p:txBody>
          <a:bodyPr/>
          <a:lstStyle/>
          <a:p>
            <a:r>
              <a:rPr lang="de-DE"/>
              <a:t>Bild durch Klicken auf Symbol hinzufügen</a:t>
            </a:r>
          </a:p>
        </p:txBody>
      </p:sp>
      <p:sp>
        <p:nvSpPr>
          <p:cNvPr id="2" name="Titel 1"/>
          <p:cNvSpPr>
            <a:spLocks noGrp="1"/>
          </p:cNvSpPr>
          <p:nvPr>
            <p:ph type="ctrTitle"/>
          </p:nvPr>
        </p:nvSpPr>
        <p:spPr>
          <a:xfrm>
            <a:off x="359999" y="908416"/>
            <a:ext cx="8424000" cy="1057982"/>
          </a:xfrm>
        </p:spPr>
        <p:txBody>
          <a:bodyPr vert="horz" lIns="0" tIns="0" rIns="0" bIns="0" rtlCol="0" anchor="b" anchorCtr="0">
            <a:noAutofit/>
          </a:bodyPr>
          <a:lstStyle>
            <a:lvl1pPr>
              <a:defRPr lang="de-DE" sz="3600" dirty="0">
                <a:solidFill>
                  <a:schemeClr val="accent5"/>
                </a:solidFill>
              </a:defRPr>
            </a:lvl1pPr>
          </a:lstStyle>
          <a:p>
            <a:pPr lvl="0"/>
            <a:r>
              <a:rPr lang="de-DE"/>
              <a:t>Mastertitelformat bearbeiten</a:t>
            </a:r>
          </a:p>
        </p:txBody>
      </p:sp>
      <p:sp>
        <p:nvSpPr>
          <p:cNvPr id="3" name="Untertitel 2"/>
          <p:cNvSpPr>
            <a:spLocks noGrp="1"/>
          </p:cNvSpPr>
          <p:nvPr>
            <p:ph type="subTitle" idx="1"/>
          </p:nvPr>
        </p:nvSpPr>
        <p:spPr>
          <a:xfrm>
            <a:off x="359997" y="2190180"/>
            <a:ext cx="8424001" cy="663788"/>
          </a:xfrm>
        </p:spPr>
        <p:txBody>
          <a:bodyPr vert="horz" lIns="0" tIns="0" rIns="0" bIns="0" rtlCol="0" anchor="t" anchorCtr="0">
            <a:noAutofit/>
          </a:bodyPr>
          <a:lstStyle>
            <a:lvl1pPr>
              <a:defRPr lang="de-DE" sz="2400" b="0" dirty="0">
                <a:solidFill>
                  <a:schemeClr val="accent5"/>
                </a:solidFill>
                <a:latin typeface="+mj-lt"/>
                <a:ea typeface="+mj-ea"/>
                <a:cs typeface="+mj-cs"/>
              </a:defRPr>
            </a:lvl1pPr>
          </a:lstStyle>
          <a:p>
            <a:pPr lvl="0">
              <a:lnSpc>
                <a:spcPts val="3000"/>
              </a:lnSpc>
              <a:spcBef>
                <a:spcPct val="0"/>
              </a:spcBef>
            </a:pPr>
            <a:r>
              <a:rPr lang="de-DE"/>
              <a:t>Master-Untertitelformat bearbeiten</a:t>
            </a:r>
          </a:p>
        </p:txBody>
      </p:sp>
      <p:sp>
        <p:nvSpPr>
          <p:cNvPr id="9" name="Bildplatzhalter 8">
            <a:extLst>
              <a:ext uri="{FF2B5EF4-FFF2-40B4-BE49-F238E27FC236}">
                <a16:creationId xmlns:a16="http://schemas.microsoft.com/office/drawing/2014/main" id="{6CF8F7F5-1D26-B002-9948-6C3932287BB9}"/>
              </a:ext>
            </a:extLst>
          </p:cNvPr>
          <p:cNvSpPr>
            <a:spLocks noGrp="1"/>
          </p:cNvSpPr>
          <p:nvPr>
            <p:ph type="pic" sz="quarter" idx="13" hasCustomPrompt="1"/>
          </p:nvPr>
        </p:nvSpPr>
        <p:spPr>
          <a:xfrm>
            <a:off x="7828762" y="3828584"/>
            <a:ext cx="864000" cy="864267"/>
          </a:xfrm>
          <a:blipFill>
            <a:blip r:embed="rId2"/>
            <a:stretch>
              <a:fillRect/>
            </a:stretch>
          </a:blipFill>
        </p:spPr>
        <p:txBody>
          <a:bodyPr/>
          <a:lstStyle>
            <a:lvl1pPr>
              <a:defRPr/>
            </a:lvl1pPr>
          </a:lstStyle>
          <a:p>
            <a:r>
              <a:rPr lang="de-DE"/>
              <a:t>  </a:t>
            </a:r>
            <a:endParaRPr/>
          </a:p>
        </p:txBody>
      </p:sp>
    </p:spTree>
    <p:extLst>
      <p:ext uri="{BB962C8B-B14F-4D97-AF65-F5344CB8AC3E}">
        <p14:creationId xmlns:p14="http://schemas.microsoft.com/office/powerpoint/2010/main" val="32192110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Quote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p:txBody>
          <a:bodyPr/>
          <a:lstStyle>
            <a:lvl1pPr>
              <a:defRPr>
                <a:solidFill>
                  <a:schemeClr val="bg1"/>
                </a:solidFill>
              </a:defRPr>
            </a:lvl1pPr>
          </a:lstStyle>
          <a:p>
            <a:endParaRPr lang="de-DE"/>
          </a:p>
        </p:txBody>
      </p:sp>
      <p:sp>
        <p:nvSpPr>
          <p:cNvPr id="4" name="Foliennummernplatzhalter 3"/>
          <p:cNvSpPr>
            <a:spLocks noGrp="1"/>
          </p:cNvSpPr>
          <p:nvPr>
            <p:ph type="sldNum" sz="quarter" idx="12"/>
          </p:nvPr>
        </p:nvSpPr>
        <p:spPr/>
        <p:txBody>
          <a:bodyPr/>
          <a:lstStyle>
            <a:lvl1pPr>
              <a:defRPr>
                <a:solidFill>
                  <a:schemeClr val="bg1"/>
                </a:solidFill>
              </a:defRPr>
            </a:lvl1pPr>
          </a:lstStyle>
          <a:p>
            <a:fld id="{AE839375-43AA-4A5D-B991-4343C4570BCB}" type="slidenum">
              <a:rPr lang="de-DE" smtClean="0"/>
              <a:pPr/>
              <a:t>‹Nr.›</a:t>
            </a:fld>
            <a:endParaRPr lang="de-DE"/>
          </a:p>
        </p:txBody>
      </p:sp>
      <p:sp>
        <p:nvSpPr>
          <p:cNvPr id="14" name="Textfeld 13" descr="NovaPathClassification"/>
          <p:cNvSpPr txBox="1"/>
          <p:nvPr userDrawn="1"/>
        </p:nvSpPr>
        <p:spPr>
          <a:xfrm>
            <a:off x="6269275" y="4887949"/>
            <a:ext cx="1260000" cy="108000"/>
          </a:xfrm>
          <a:prstGeom prst="rect">
            <a:avLst/>
          </a:prstGeom>
        </p:spPr>
        <p:txBody>
          <a:bodyPr vert="horz" lIns="0" tIns="0" rIns="0" bIns="0" rtlCol="0" anchor="ctr"/>
          <a:lstStyle>
            <a:defPPr>
              <a:defRPr lang="de-DE"/>
            </a:defPPr>
            <a:lvl1pPr>
              <a:defRPr sz="600"/>
            </a:lvl1pPr>
          </a:lstStyle>
          <a:p>
            <a:pPr lvl="0"/>
            <a:endParaRPr lang="en-US" sz="600" noProof="0">
              <a:solidFill>
                <a:schemeClr val="bg1"/>
              </a:solidFill>
            </a:endParaRPr>
          </a:p>
        </p:txBody>
      </p:sp>
      <p:grpSp>
        <p:nvGrpSpPr>
          <p:cNvPr id="2" name="Gruppieren 1">
            <a:extLst>
              <a:ext uri="{FF2B5EF4-FFF2-40B4-BE49-F238E27FC236}">
                <a16:creationId xmlns:a16="http://schemas.microsoft.com/office/drawing/2014/main" id="{073FC9BD-7338-0E63-59CA-40B27CEA74EE}"/>
              </a:ext>
            </a:extLst>
          </p:cNvPr>
          <p:cNvGrpSpPr/>
          <p:nvPr userDrawn="1"/>
        </p:nvGrpSpPr>
        <p:grpSpPr>
          <a:xfrm>
            <a:off x="360002" y="4796188"/>
            <a:ext cx="8147030" cy="209068"/>
            <a:chOff x="360002" y="4796188"/>
            <a:chExt cx="8147030" cy="209068"/>
          </a:xfrm>
        </p:grpSpPr>
        <p:pic>
          <p:nvPicPr>
            <p:cNvPr id="5" name="Grafik 4">
              <a:extLst>
                <a:ext uri="{FF2B5EF4-FFF2-40B4-BE49-F238E27FC236}">
                  <a16:creationId xmlns:a16="http://schemas.microsoft.com/office/drawing/2014/main" id="{64F8E7A1-BCD3-532D-DAAF-16C84BE8877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33" b="33"/>
            <a:stretch/>
          </p:blipFill>
          <p:spPr>
            <a:xfrm>
              <a:off x="360002" y="4796188"/>
              <a:ext cx="209204" cy="209068"/>
            </a:xfrm>
            <a:prstGeom prst="rect">
              <a:avLst/>
            </a:prstGeom>
          </p:spPr>
        </p:pic>
        <p:sp>
          <p:nvSpPr>
            <p:cNvPr id="6" name="Text Box 10">
              <a:extLst>
                <a:ext uri="{FF2B5EF4-FFF2-40B4-BE49-F238E27FC236}">
                  <a16:creationId xmlns:a16="http://schemas.microsoft.com/office/drawing/2014/main" id="{6F36FB3F-0833-0E50-B73A-B1AC72FCF693}"/>
                </a:ext>
              </a:extLst>
            </p:cNvPr>
            <p:cNvSpPr txBox="1">
              <a:spLocks noChangeArrowheads="1"/>
            </p:cNvSpPr>
            <p:nvPr userDrawn="1"/>
          </p:nvSpPr>
          <p:spPr bwMode="black">
            <a:xfrm>
              <a:off x="7607032" y="4871601"/>
              <a:ext cx="900000" cy="108000"/>
            </a:xfrm>
            <a:prstGeom prst="rect">
              <a:avLst/>
            </a:prstGeom>
          </p:spPr>
          <p:txBody>
            <a:bodyPr vert="horz" lIns="0" tIns="0" rIns="0" bIns="0" rtlCol="0" anchor="ctr"/>
            <a:lstStyle>
              <a:defPPr>
                <a:defRPr lang="de-DE"/>
              </a:defPPr>
              <a:lvl1pPr>
                <a:defRPr sz="600"/>
              </a:lvl1pPr>
            </a:lstStyle>
            <a:p>
              <a:pPr lvl="0" algn="r"/>
              <a:r>
                <a:rPr lang="de-DE">
                  <a:solidFill>
                    <a:schemeClr val="bg1"/>
                  </a:solidFill>
                </a:rPr>
                <a:t>© ZF Friedrichshafen AG</a:t>
              </a:r>
            </a:p>
          </p:txBody>
        </p:sp>
      </p:grpSp>
      <p:sp>
        <p:nvSpPr>
          <p:cNvPr id="7" name="Textplatzhalter 13">
            <a:extLst>
              <a:ext uri="{FF2B5EF4-FFF2-40B4-BE49-F238E27FC236}">
                <a16:creationId xmlns:a16="http://schemas.microsoft.com/office/drawing/2014/main" id="{A4BD2A3A-FD6A-F860-D5AB-D4BB89A3B22C}"/>
              </a:ext>
            </a:extLst>
          </p:cNvPr>
          <p:cNvSpPr>
            <a:spLocks noGrp="1"/>
          </p:cNvSpPr>
          <p:nvPr>
            <p:ph type="body" sz="quarter" idx="13" hasCustomPrompt="1"/>
          </p:nvPr>
        </p:nvSpPr>
        <p:spPr>
          <a:xfrm>
            <a:off x="360001" y="3867424"/>
            <a:ext cx="4104051" cy="864000"/>
          </a:xfrm>
        </p:spPr>
        <p:txBody>
          <a:bodyPr wrap="none" lIns="0" tIns="0" rIns="0" bIns="0" anchor="ctr" anchorCtr="0">
            <a:noAutofit/>
          </a:bodyPr>
          <a:lstStyle>
            <a:lvl1pPr>
              <a:defRPr lang="de-DE" sz="1400" b="0" kern="0" dirty="0">
                <a:solidFill>
                  <a:schemeClr val="bg1"/>
                </a:solidFill>
                <a:latin typeface="+mj-lt"/>
              </a:defRPr>
            </a:lvl1pPr>
          </a:lstStyle>
          <a:p>
            <a:pPr lvl="0"/>
            <a:r>
              <a:rPr lang="de-DE"/>
              <a:t>Name , Position</a:t>
            </a:r>
          </a:p>
        </p:txBody>
      </p:sp>
      <p:sp>
        <p:nvSpPr>
          <p:cNvPr id="8" name="Textplatzhalter 12">
            <a:extLst>
              <a:ext uri="{FF2B5EF4-FFF2-40B4-BE49-F238E27FC236}">
                <a16:creationId xmlns:a16="http://schemas.microsoft.com/office/drawing/2014/main" id="{FC1D538F-E186-22F5-0077-8D8F1475417E}"/>
              </a:ext>
            </a:extLst>
          </p:cNvPr>
          <p:cNvSpPr>
            <a:spLocks noGrp="1"/>
          </p:cNvSpPr>
          <p:nvPr>
            <p:ph type="body" sz="quarter" idx="14" hasCustomPrompt="1"/>
          </p:nvPr>
        </p:nvSpPr>
        <p:spPr>
          <a:xfrm>
            <a:off x="358775" y="987425"/>
            <a:ext cx="7200000" cy="2700000"/>
          </a:xfrm>
          <a:noFill/>
        </p:spPr>
        <p:txBody>
          <a:bodyPr wrap="square" lIns="0" tIns="0" rIns="0" bIns="0" rtlCol="0">
            <a:noAutofit/>
          </a:bodyPr>
          <a:lstStyle>
            <a:lvl1pPr>
              <a:defRPr lang="de-DE" sz="4000" b="1" kern="1200" dirty="0">
                <a:solidFill>
                  <a:schemeClr val="bg1"/>
                </a:solidFill>
                <a:latin typeface="+mj-lt"/>
                <a:ea typeface="Tahoma" charset="0"/>
                <a:cs typeface="Tahoma" charset="0"/>
              </a:defRPr>
            </a:lvl1pPr>
          </a:lstStyle>
          <a:p>
            <a:pPr lvl="0">
              <a:spcBef>
                <a:spcPct val="0"/>
              </a:spcBef>
            </a:pPr>
            <a:r>
              <a:rPr lang="en-US"/>
              <a:t>„Insert a quote here. Lorem ipsum is a nice place to go!”</a:t>
            </a:r>
            <a:endParaRPr lang="de-DE"/>
          </a:p>
        </p:txBody>
      </p:sp>
    </p:spTree>
    <p:extLst>
      <p:ext uri="{BB962C8B-B14F-4D97-AF65-F5344CB8AC3E}">
        <p14:creationId xmlns:p14="http://schemas.microsoft.com/office/powerpoint/2010/main" val="38796586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Quote (bright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Bildplatzhalter 2">
            <a:extLst>
              <a:ext uri="{FF2B5EF4-FFF2-40B4-BE49-F238E27FC236}">
                <a16:creationId xmlns:a16="http://schemas.microsoft.com/office/drawing/2014/main" id="{E2C458AD-83CE-32B0-933B-3D74A8954789}"/>
              </a:ext>
            </a:extLst>
          </p:cNvPr>
          <p:cNvSpPr>
            <a:spLocks noGrp="1"/>
          </p:cNvSpPr>
          <p:nvPr>
            <p:ph type="pic" sz="quarter" idx="19" hasCustomPrompt="1"/>
          </p:nvPr>
        </p:nvSpPr>
        <p:spPr>
          <a:xfrm>
            <a:off x="0" y="0"/>
            <a:ext cx="9144000" cy="5143500"/>
          </a:xfrm>
          <a:blipFill>
            <a:blip r:embed="rId3">
              <a:duotone>
                <a:schemeClr val="accent3">
                  <a:shade val="45000"/>
                  <a:satMod val="135000"/>
                </a:schemeClr>
                <a:prstClr val="white"/>
              </a:duotone>
            </a:blip>
            <a:stretch>
              <a:fillRect/>
            </a:stretch>
          </a:blipFill>
        </p:spPr>
        <p:txBody>
          <a:bodyPr/>
          <a:lstStyle>
            <a:lvl1pPr>
              <a:defRPr>
                <a:solidFill>
                  <a:schemeClr val="accent5"/>
                </a:solidFill>
              </a:defRPr>
            </a:lvl1pPr>
          </a:lstStyle>
          <a:p>
            <a:r>
              <a:rPr lang="de-DE"/>
              <a:t>Insert picture by clicking on the symbol (in the middle, you might need to move the quote text first to get there)…</a:t>
            </a:r>
          </a:p>
        </p:txBody>
      </p:sp>
      <p:sp>
        <p:nvSpPr>
          <p:cNvPr id="14" name="Textfeld 13" descr="NovaPathClassification"/>
          <p:cNvSpPr txBox="1"/>
          <p:nvPr userDrawn="1"/>
        </p:nvSpPr>
        <p:spPr>
          <a:xfrm>
            <a:off x="6269275" y="4887949"/>
            <a:ext cx="1260000" cy="108000"/>
          </a:xfrm>
          <a:prstGeom prst="rect">
            <a:avLst/>
          </a:prstGeom>
        </p:spPr>
        <p:txBody>
          <a:bodyPr vert="horz" lIns="0" tIns="0" rIns="0" bIns="0" rtlCol="0" anchor="ctr"/>
          <a:lstStyle>
            <a:defPPr>
              <a:defRPr lang="de-DE"/>
            </a:defPPr>
            <a:lvl1pPr>
              <a:defRPr sz="600"/>
            </a:lvl1pPr>
          </a:lstStyle>
          <a:p>
            <a:pPr lvl="0"/>
            <a:endParaRPr lang="en-US" sz="600" noProof="0">
              <a:solidFill>
                <a:schemeClr val="bg1"/>
              </a:solidFill>
            </a:endParaRPr>
          </a:p>
        </p:txBody>
      </p:sp>
      <p:sp>
        <p:nvSpPr>
          <p:cNvPr id="7" name="Textplatzhalter 13">
            <a:extLst>
              <a:ext uri="{FF2B5EF4-FFF2-40B4-BE49-F238E27FC236}">
                <a16:creationId xmlns:a16="http://schemas.microsoft.com/office/drawing/2014/main" id="{A4BD2A3A-FD6A-F860-D5AB-D4BB89A3B22C}"/>
              </a:ext>
            </a:extLst>
          </p:cNvPr>
          <p:cNvSpPr>
            <a:spLocks noGrp="1"/>
          </p:cNvSpPr>
          <p:nvPr>
            <p:ph type="body" sz="quarter" idx="13" hasCustomPrompt="1"/>
          </p:nvPr>
        </p:nvSpPr>
        <p:spPr>
          <a:xfrm>
            <a:off x="360001" y="3867424"/>
            <a:ext cx="4104051" cy="864000"/>
          </a:xfrm>
        </p:spPr>
        <p:txBody>
          <a:bodyPr wrap="none" lIns="0" tIns="0" rIns="0" bIns="0" anchor="ctr" anchorCtr="0">
            <a:noAutofit/>
          </a:bodyPr>
          <a:lstStyle>
            <a:lvl1pPr>
              <a:defRPr lang="de-DE" sz="1400" b="0" kern="0" dirty="0">
                <a:solidFill>
                  <a:schemeClr val="accent5"/>
                </a:solidFill>
                <a:latin typeface="+mj-lt"/>
              </a:defRPr>
            </a:lvl1pPr>
          </a:lstStyle>
          <a:p>
            <a:pPr lvl="0"/>
            <a:r>
              <a:rPr lang="de-DE"/>
              <a:t>Name , Position</a:t>
            </a:r>
          </a:p>
        </p:txBody>
      </p:sp>
      <p:sp>
        <p:nvSpPr>
          <p:cNvPr id="8" name="Textplatzhalter 12">
            <a:extLst>
              <a:ext uri="{FF2B5EF4-FFF2-40B4-BE49-F238E27FC236}">
                <a16:creationId xmlns:a16="http://schemas.microsoft.com/office/drawing/2014/main" id="{FC1D538F-E186-22F5-0077-8D8F1475417E}"/>
              </a:ext>
            </a:extLst>
          </p:cNvPr>
          <p:cNvSpPr>
            <a:spLocks noGrp="1"/>
          </p:cNvSpPr>
          <p:nvPr>
            <p:ph type="body" sz="quarter" idx="14" hasCustomPrompt="1"/>
          </p:nvPr>
        </p:nvSpPr>
        <p:spPr>
          <a:xfrm>
            <a:off x="358775" y="987425"/>
            <a:ext cx="7200000" cy="2700000"/>
          </a:xfrm>
          <a:noFill/>
        </p:spPr>
        <p:txBody>
          <a:bodyPr wrap="square" lIns="0" tIns="0" rIns="0" bIns="0" rtlCol="0">
            <a:noAutofit/>
          </a:bodyPr>
          <a:lstStyle>
            <a:lvl1pPr>
              <a:defRPr lang="de-DE" sz="4000" b="1" kern="1200" dirty="0">
                <a:solidFill>
                  <a:schemeClr val="accent5"/>
                </a:solidFill>
                <a:latin typeface="+mj-lt"/>
                <a:ea typeface="Tahoma" charset="0"/>
                <a:cs typeface="Tahoma" charset="0"/>
              </a:defRPr>
            </a:lvl1pPr>
          </a:lstStyle>
          <a:p>
            <a:pPr lvl="0">
              <a:spcBef>
                <a:spcPct val="0"/>
              </a:spcBef>
            </a:pPr>
            <a:r>
              <a:rPr lang="en-US"/>
              <a:t>„Insert a quote here. Change the picture by moving the quote and click on the picture icon…”</a:t>
            </a:r>
            <a:endParaRPr lang="de-DE"/>
          </a:p>
        </p:txBody>
      </p:sp>
    </p:spTree>
    <p:extLst>
      <p:ext uri="{BB962C8B-B14F-4D97-AF65-F5344CB8AC3E}">
        <p14:creationId xmlns:p14="http://schemas.microsoft.com/office/powerpoint/2010/main" val="35393415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ote (dark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Bildplatzhalter 2">
            <a:extLst>
              <a:ext uri="{FF2B5EF4-FFF2-40B4-BE49-F238E27FC236}">
                <a16:creationId xmlns:a16="http://schemas.microsoft.com/office/drawing/2014/main" id="{E2C458AD-83CE-32B0-933B-3D74A8954789}"/>
              </a:ext>
            </a:extLst>
          </p:cNvPr>
          <p:cNvSpPr>
            <a:spLocks noGrp="1"/>
          </p:cNvSpPr>
          <p:nvPr>
            <p:ph type="pic" sz="quarter" idx="19" hasCustomPrompt="1"/>
          </p:nvPr>
        </p:nvSpPr>
        <p:spPr>
          <a:xfrm>
            <a:off x="0" y="0"/>
            <a:ext cx="9144000" cy="5143500"/>
          </a:xfrm>
          <a:blipFill>
            <a:blip r:embed="rId3"/>
            <a:stretch>
              <a:fillRect/>
            </a:stretch>
          </a:blipFill>
        </p:spPr>
        <p:txBody>
          <a:bodyPr/>
          <a:lstStyle>
            <a:lvl1pPr>
              <a:defRPr>
                <a:solidFill>
                  <a:schemeClr val="bg1"/>
                </a:solidFill>
              </a:defRPr>
            </a:lvl1pPr>
          </a:lstStyle>
          <a:p>
            <a:r>
              <a:rPr lang="de-DE"/>
              <a:t>Insert picture by clicking on the symbol (in the middle, you might need to move the quote text first to get there)…</a:t>
            </a:r>
          </a:p>
        </p:txBody>
      </p:sp>
      <p:sp>
        <p:nvSpPr>
          <p:cNvPr id="14" name="Textfeld 13" descr="NovaPathClassification"/>
          <p:cNvSpPr txBox="1"/>
          <p:nvPr userDrawn="1"/>
        </p:nvSpPr>
        <p:spPr>
          <a:xfrm>
            <a:off x="6269275" y="4887949"/>
            <a:ext cx="1260000" cy="108000"/>
          </a:xfrm>
          <a:prstGeom prst="rect">
            <a:avLst/>
          </a:prstGeom>
        </p:spPr>
        <p:txBody>
          <a:bodyPr vert="horz" lIns="0" tIns="0" rIns="0" bIns="0" rtlCol="0" anchor="ctr"/>
          <a:lstStyle>
            <a:defPPr>
              <a:defRPr lang="de-DE"/>
            </a:defPPr>
            <a:lvl1pPr>
              <a:defRPr sz="600"/>
            </a:lvl1pPr>
          </a:lstStyle>
          <a:p>
            <a:pPr lvl="0"/>
            <a:endParaRPr lang="en-US" sz="600" noProof="0">
              <a:solidFill>
                <a:schemeClr val="bg1"/>
              </a:solidFill>
            </a:endParaRPr>
          </a:p>
        </p:txBody>
      </p:sp>
      <p:sp>
        <p:nvSpPr>
          <p:cNvPr id="7" name="Textplatzhalter 13">
            <a:extLst>
              <a:ext uri="{FF2B5EF4-FFF2-40B4-BE49-F238E27FC236}">
                <a16:creationId xmlns:a16="http://schemas.microsoft.com/office/drawing/2014/main" id="{A4BD2A3A-FD6A-F860-D5AB-D4BB89A3B22C}"/>
              </a:ext>
            </a:extLst>
          </p:cNvPr>
          <p:cNvSpPr>
            <a:spLocks noGrp="1"/>
          </p:cNvSpPr>
          <p:nvPr>
            <p:ph type="body" sz="quarter" idx="13" hasCustomPrompt="1"/>
          </p:nvPr>
        </p:nvSpPr>
        <p:spPr>
          <a:xfrm>
            <a:off x="360001" y="3867424"/>
            <a:ext cx="4104051" cy="864000"/>
          </a:xfrm>
        </p:spPr>
        <p:txBody>
          <a:bodyPr wrap="none" lIns="0" tIns="0" rIns="0" bIns="0" anchor="ctr" anchorCtr="0">
            <a:noAutofit/>
          </a:bodyPr>
          <a:lstStyle>
            <a:lvl1pPr>
              <a:defRPr lang="de-DE" sz="1400" b="0" kern="0" dirty="0">
                <a:solidFill>
                  <a:schemeClr val="bg1"/>
                </a:solidFill>
                <a:latin typeface="+mj-lt"/>
              </a:defRPr>
            </a:lvl1pPr>
          </a:lstStyle>
          <a:p>
            <a:pPr lvl="0"/>
            <a:r>
              <a:rPr lang="de-DE"/>
              <a:t>Name , Position</a:t>
            </a:r>
          </a:p>
        </p:txBody>
      </p:sp>
      <p:sp>
        <p:nvSpPr>
          <p:cNvPr id="8" name="Textplatzhalter 12">
            <a:extLst>
              <a:ext uri="{FF2B5EF4-FFF2-40B4-BE49-F238E27FC236}">
                <a16:creationId xmlns:a16="http://schemas.microsoft.com/office/drawing/2014/main" id="{FC1D538F-E186-22F5-0077-8D8F1475417E}"/>
              </a:ext>
            </a:extLst>
          </p:cNvPr>
          <p:cNvSpPr>
            <a:spLocks noGrp="1"/>
          </p:cNvSpPr>
          <p:nvPr>
            <p:ph type="body" sz="quarter" idx="14" hasCustomPrompt="1"/>
          </p:nvPr>
        </p:nvSpPr>
        <p:spPr>
          <a:xfrm>
            <a:off x="358775" y="987425"/>
            <a:ext cx="7200000" cy="2700000"/>
          </a:xfrm>
          <a:noFill/>
        </p:spPr>
        <p:txBody>
          <a:bodyPr wrap="square" lIns="0" tIns="0" rIns="0" bIns="0" rtlCol="0">
            <a:noAutofit/>
          </a:bodyPr>
          <a:lstStyle>
            <a:lvl1pPr>
              <a:defRPr lang="de-DE" sz="4000" b="1" kern="1200" dirty="0">
                <a:solidFill>
                  <a:schemeClr val="bg1"/>
                </a:solidFill>
                <a:latin typeface="+mj-lt"/>
                <a:ea typeface="Tahoma" charset="0"/>
                <a:cs typeface="Tahoma" charset="0"/>
              </a:defRPr>
            </a:lvl1pPr>
          </a:lstStyle>
          <a:p>
            <a:pPr lvl="0">
              <a:spcBef>
                <a:spcPct val="0"/>
              </a:spcBef>
            </a:pPr>
            <a:r>
              <a:rPr lang="en-US"/>
              <a:t>„Insert a quote here. Change the picture by moving the quote and click on the picture icon…”</a:t>
            </a:r>
            <a:endParaRPr lang="de-DE"/>
          </a:p>
        </p:txBody>
      </p:sp>
    </p:spTree>
    <p:extLst>
      <p:ext uri="{BB962C8B-B14F-4D97-AF65-F5344CB8AC3E}">
        <p14:creationId xmlns:p14="http://schemas.microsoft.com/office/powerpoint/2010/main" val="14405589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Highlight Slide: 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bg1"/>
                </a:solidFill>
              </a:defRPr>
            </a:lvl1pPr>
          </a:lstStyle>
          <a:p>
            <a:r>
              <a:rPr lang="de-DE"/>
              <a:t>Mastertitelformat bearbeiten</a:t>
            </a:r>
          </a:p>
        </p:txBody>
      </p:sp>
      <p:sp>
        <p:nvSpPr>
          <p:cNvPr id="3" name="Inhaltsplatzhalter 2"/>
          <p:cNvSpPr>
            <a:spLocks noGrp="1"/>
          </p:cNvSpPr>
          <p:nvPr>
            <p:ph idx="1"/>
          </p:nvPr>
        </p:nvSpPr>
        <p:spPr>
          <a:xfrm>
            <a:off x="360002" y="972000"/>
            <a:ext cx="8424000" cy="3780000"/>
          </a:xfr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defRPr>
                <a:solidFill>
                  <a:schemeClr val="bg1"/>
                </a:solidFill>
              </a:defRPr>
            </a:lvl6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p:cNvSpPr>
            <a:spLocks noGrp="1"/>
          </p:cNvSpPr>
          <p:nvPr>
            <p:ph type="ftr" sz="quarter" idx="11"/>
          </p:nvPr>
        </p:nvSpPr>
        <p:spPr/>
        <p:txBody>
          <a:bodyPr/>
          <a:lstStyle>
            <a:lvl1pPr>
              <a:defRPr>
                <a:solidFill>
                  <a:schemeClr val="bg1"/>
                </a:solidFill>
              </a:defRPr>
            </a:lvl1pPr>
          </a:lstStyle>
          <a:p>
            <a:endParaRPr lang="de-DE"/>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AE839375-43AA-4A5D-B991-4343C4570BCB}" type="slidenum">
              <a:rPr lang="de-DE" smtClean="0"/>
              <a:pPr/>
              <a:t>‹Nr.›</a:t>
            </a:fld>
            <a:endParaRPr lang="de-DE"/>
          </a:p>
        </p:txBody>
      </p:sp>
      <p:sp>
        <p:nvSpPr>
          <p:cNvPr id="15" name="Textfeld 14" descr="NovaPathClassification"/>
          <p:cNvSpPr txBox="1"/>
          <p:nvPr userDrawn="1"/>
        </p:nvSpPr>
        <p:spPr>
          <a:xfrm>
            <a:off x="6269275" y="4887949"/>
            <a:ext cx="1260000" cy="108000"/>
          </a:xfrm>
          <a:prstGeom prst="rect">
            <a:avLst/>
          </a:prstGeom>
        </p:spPr>
        <p:txBody>
          <a:bodyPr vert="horz" lIns="0" tIns="0" rIns="0" bIns="0" rtlCol="0" anchor="ctr"/>
          <a:lstStyle>
            <a:defPPr>
              <a:defRPr lang="de-DE"/>
            </a:defPPr>
            <a:lvl1pPr>
              <a:defRPr sz="600"/>
            </a:lvl1pPr>
          </a:lstStyle>
          <a:p>
            <a:pPr lvl="0"/>
            <a:endParaRPr lang="en-US" sz="600" noProof="0">
              <a:solidFill>
                <a:schemeClr val="bg1"/>
              </a:solidFill>
            </a:endParaRPr>
          </a:p>
        </p:txBody>
      </p:sp>
      <p:grpSp>
        <p:nvGrpSpPr>
          <p:cNvPr id="7" name="Gruppieren 6">
            <a:extLst>
              <a:ext uri="{FF2B5EF4-FFF2-40B4-BE49-F238E27FC236}">
                <a16:creationId xmlns:a16="http://schemas.microsoft.com/office/drawing/2014/main" id="{930CF375-D2D8-7049-8838-653CE776D9A4}"/>
              </a:ext>
            </a:extLst>
          </p:cNvPr>
          <p:cNvGrpSpPr/>
          <p:nvPr userDrawn="1"/>
        </p:nvGrpSpPr>
        <p:grpSpPr>
          <a:xfrm>
            <a:off x="360002" y="4796188"/>
            <a:ext cx="8147030" cy="209068"/>
            <a:chOff x="360002" y="4796188"/>
            <a:chExt cx="8147030" cy="209068"/>
          </a:xfrm>
        </p:grpSpPr>
        <p:pic>
          <p:nvPicPr>
            <p:cNvPr id="10" name="Grafik 9">
              <a:extLst>
                <a:ext uri="{FF2B5EF4-FFF2-40B4-BE49-F238E27FC236}">
                  <a16:creationId xmlns:a16="http://schemas.microsoft.com/office/drawing/2014/main" id="{6E553B8C-1A4B-36BA-3482-8CAB42A7FFB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33" b="33"/>
            <a:stretch/>
          </p:blipFill>
          <p:spPr>
            <a:xfrm>
              <a:off x="360002" y="4796188"/>
              <a:ext cx="209204" cy="209068"/>
            </a:xfrm>
            <a:prstGeom prst="rect">
              <a:avLst/>
            </a:prstGeom>
          </p:spPr>
        </p:pic>
        <p:sp>
          <p:nvSpPr>
            <p:cNvPr id="4" name="Text Box 10">
              <a:extLst>
                <a:ext uri="{FF2B5EF4-FFF2-40B4-BE49-F238E27FC236}">
                  <a16:creationId xmlns:a16="http://schemas.microsoft.com/office/drawing/2014/main" id="{73FAFDC2-E0C2-6848-E936-8DC21CE5E3FE}"/>
                </a:ext>
              </a:extLst>
            </p:cNvPr>
            <p:cNvSpPr txBox="1">
              <a:spLocks noChangeArrowheads="1"/>
            </p:cNvSpPr>
            <p:nvPr userDrawn="1"/>
          </p:nvSpPr>
          <p:spPr bwMode="black">
            <a:xfrm>
              <a:off x="7607032" y="4871601"/>
              <a:ext cx="900000" cy="108000"/>
            </a:xfrm>
            <a:prstGeom prst="rect">
              <a:avLst/>
            </a:prstGeom>
          </p:spPr>
          <p:txBody>
            <a:bodyPr vert="horz" lIns="0" tIns="0" rIns="0" bIns="0" rtlCol="0" anchor="ctr"/>
            <a:lstStyle>
              <a:defPPr>
                <a:defRPr lang="de-DE"/>
              </a:defPPr>
              <a:lvl1pPr>
                <a:defRPr sz="600"/>
              </a:lvl1pPr>
            </a:lstStyle>
            <a:p>
              <a:pPr lvl="0" algn="r"/>
              <a:r>
                <a:rPr lang="de-DE">
                  <a:solidFill>
                    <a:schemeClr val="bg1"/>
                  </a:solidFill>
                </a:rPr>
                <a:t>© ZF Friedrichshafen AG</a:t>
              </a:r>
            </a:p>
          </p:txBody>
        </p:sp>
      </p:grpSp>
    </p:spTree>
    <p:extLst>
      <p:ext uri="{BB962C8B-B14F-4D97-AF65-F5344CB8AC3E}">
        <p14:creationId xmlns:p14="http://schemas.microsoft.com/office/powerpoint/2010/main" val="41562626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Only" preserve="1">
  <p:cSld name="Highlight Slide: 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bg1"/>
                </a:solidFill>
              </a:defRPr>
            </a:lvl1pPr>
          </a:lstStyle>
          <a:p>
            <a:r>
              <a:rPr lang="de-DE"/>
              <a:t>Mastertitelformat bearbeiten</a:t>
            </a:r>
          </a:p>
        </p:txBody>
      </p:sp>
      <p:sp>
        <p:nvSpPr>
          <p:cNvPr id="4" name="Fußzeilenplatzhalter 3"/>
          <p:cNvSpPr>
            <a:spLocks noGrp="1"/>
          </p:cNvSpPr>
          <p:nvPr>
            <p:ph type="ftr" sz="quarter" idx="11"/>
          </p:nvPr>
        </p:nvSpPr>
        <p:spPr/>
        <p:txBody>
          <a:bodyPr/>
          <a:lstStyle>
            <a:lvl1pPr>
              <a:defRPr>
                <a:solidFill>
                  <a:schemeClr val="bg1"/>
                </a:solidFill>
              </a:defRPr>
            </a:lvl1pPr>
          </a:lstStyle>
          <a:p>
            <a:endParaRPr lang="de-DE"/>
          </a:p>
        </p:txBody>
      </p:sp>
      <p:sp>
        <p:nvSpPr>
          <p:cNvPr id="5" name="Foliennummernplatzhalter 4"/>
          <p:cNvSpPr>
            <a:spLocks noGrp="1"/>
          </p:cNvSpPr>
          <p:nvPr>
            <p:ph type="sldNum" sz="quarter" idx="12"/>
          </p:nvPr>
        </p:nvSpPr>
        <p:spPr/>
        <p:txBody>
          <a:bodyPr/>
          <a:lstStyle>
            <a:lvl1pPr>
              <a:defRPr>
                <a:solidFill>
                  <a:schemeClr val="bg1"/>
                </a:solidFill>
              </a:defRPr>
            </a:lvl1pPr>
          </a:lstStyle>
          <a:p>
            <a:fld id="{AE839375-43AA-4A5D-B991-4343C4570BCB}" type="slidenum">
              <a:rPr lang="de-DE" smtClean="0"/>
              <a:pPr/>
              <a:t>‹Nr.›</a:t>
            </a:fld>
            <a:endParaRPr lang="de-DE"/>
          </a:p>
        </p:txBody>
      </p:sp>
      <p:sp>
        <p:nvSpPr>
          <p:cNvPr id="15" name="Textfeld 14" descr="NovaPathClassification"/>
          <p:cNvSpPr txBox="1"/>
          <p:nvPr userDrawn="1"/>
        </p:nvSpPr>
        <p:spPr>
          <a:xfrm>
            <a:off x="6269275" y="4887949"/>
            <a:ext cx="1260000" cy="108000"/>
          </a:xfrm>
          <a:prstGeom prst="rect">
            <a:avLst/>
          </a:prstGeom>
        </p:spPr>
        <p:txBody>
          <a:bodyPr vert="horz" lIns="0" tIns="0" rIns="0" bIns="0" rtlCol="0" anchor="ctr"/>
          <a:lstStyle>
            <a:defPPr>
              <a:defRPr lang="de-DE"/>
            </a:defPPr>
            <a:lvl1pPr>
              <a:defRPr sz="600"/>
            </a:lvl1pPr>
          </a:lstStyle>
          <a:p>
            <a:pPr lvl="0"/>
            <a:endParaRPr lang="en-US" sz="600" noProof="0">
              <a:solidFill>
                <a:schemeClr val="bg1"/>
              </a:solidFill>
            </a:endParaRPr>
          </a:p>
        </p:txBody>
      </p:sp>
      <p:grpSp>
        <p:nvGrpSpPr>
          <p:cNvPr id="3" name="Gruppieren 2">
            <a:extLst>
              <a:ext uri="{FF2B5EF4-FFF2-40B4-BE49-F238E27FC236}">
                <a16:creationId xmlns:a16="http://schemas.microsoft.com/office/drawing/2014/main" id="{F9248D9E-1B90-BC6D-A0B7-902F5377D954}"/>
              </a:ext>
            </a:extLst>
          </p:cNvPr>
          <p:cNvGrpSpPr/>
          <p:nvPr userDrawn="1"/>
        </p:nvGrpSpPr>
        <p:grpSpPr>
          <a:xfrm>
            <a:off x="360002" y="4796188"/>
            <a:ext cx="8147030" cy="209068"/>
            <a:chOff x="360002" y="4796188"/>
            <a:chExt cx="8147030" cy="209068"/>
          </a:xfrm>
        </p:grpSpPr>
        <p:pic>
          <p:nvPicPr>
            <p:cNvPr id="6" name="Grafik 5">
              <a:extLst>
                <a:ext uri="{FF2B5EF4-FFF2-40B4-BE49-F238E27FC236}">
                  <a16:creationId xmlns:a16="http://schemas.microsoft.com/office/drawing/2014/main" id="{A166C5BF-00FA-DD53-8868-536F948D0F1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33" b="33"/>
            <a:stretch/>
          </p:blipFill>
          <p:spPr>
            <a:xfrm>
              <a:off x="360002" y="4796188"/>
              <a:ext cx="209204" cy="209068"/>
            </a:xfrm>
            <a:prstGeom prst="rect">
              <a:avLst/>
            </a:prstGeom>
          </p:spPr>
        </p:pic>
        <p:sp>
          <p:nvSpPr>
            <p:cNvPr id="7" name="Text Box 10">
              <a:extLst>
                <a:ext uri="{FF2B5EF4-FFF2-40B4-BE49-F238E27FC236}">
                  <a16:creationId xmlns:a16="http://schemas.microsoft.com/office/drawing/2014/main" id="{ACB40CC4-1CC3-7CD8-CAA5-9BAAF4D6756A}"/>
                </a:ext>
              </a:extLst>
            </p:cNvPr>
            <p:cNvSpPr txBox="1">
              <a:spLocks noChangeArrowheads="1"/>
            </p:cNvSpPr>
            <p:nvPr userDrawn="1"/>
          </p:nvSpPr>
          <p:spPr bwMode="black">
            <a:xfrm>
              <a:off x="7607032" y="4871601"/>
              <a:ext cx="900000" cy="108000"/>
            </a:xfrm>
            <a:prstGeom prst="rect">
              <a:avLst/>
            </a:prstGeom>
          </p:spPr>
          <p:txBody>
            <a:bodyPr vert="horz" lIns="0" tIns="0" rIns="0" bIns="0" rtlCol="0" anchor="ctr"/>
            <a:lstStyle>
              <a:defPPr>
                <a:defRPr lang="de-DE"/>
              </a:defPPr>
              <a:lvl1pPr>
                <a:defRPr sz="600"/>
              </a:lvl1pPr>
            </a:lstStyle>
            <a:p>
              <a:pPr lvl="0" algn="r"/>
              <a:r>
                <a:rPr lang="de-DE">
                  <a:solidFill>
                    <a:schemeClr val="bg1"/>
                  </a:solidFill>
                </a:rPr>
                <a:t>© ZF Friedrichshafen AG</a:t>
              </a:r>
            </a:p>
          </p:txBody>
        </p:sp>
      </p:grpSp>
    </p:spTree>
    <p:extLst>
      <p:ext uri="{BB962C8B-B14F-4D97-AF65-F5344CB8AC3E}">
        <p14:creationId xmlns:p14="http://schemas.microsoft.com/office/powerpoint/2010/main" val="10583610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Highlight Slide: 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p:txBody>
          <a:bodyPr/>
          <a:lstStyle>
            <a:lvl1pPr>
              <a:defRPr>
                <a:solidFill>
                  <a:schemeClr val="bg1"/>
                </a:solidFill>
              </a:defRPr>
            </a:lvl1pPr>
          </a:lstStyle>
          <a:p>
            <a:endParaRPr lang="de-DE"/>
          </a:p>
        </p:txBody>
      </p:sp>
      <p:sp>
        <p:nvSpPr>
          <p:cNvPr id="4" name="Foliennummernplatzhalter 3"/>
          <p:cNvSpPr>
            <a:spLocks noGrp="1"/>
          </p:cNvSpPr>
          <p:nvPr>
            <p:ph type="sldNum" sz="quarter" idx="12"/>
          </p:nvPr>
        </p:nvSpPr>
        <p:spPr/>
        <p:txBody>
          <a:bodyPr/>
          <a:lstStyle>
            <a:lvl1pPr>
              <a:defRPr>
                <a:solidFill>
                  <a:schemeClr val="bg1"/>
                </a:solidFill>
              </a:defRPr>
            </a:lvl1pPr>
          </a:lstStyle>
          <a:p>
            <a:fld id="{AE839375-43AA-4A5D-B991-4343C4570BCB}" type="slidenum">
              <a:rPr lang="de-DE" smtClean="0"/>
              <a:pPr/>
              <a:t>‹Nr.›</a:t>
            </a:fld>
            <a:endParaRPr lang="de-DE"/>
          </a:p>
        </p:txBody>
      </p:sp>
      <p:sp>
        <p:nvSpPr>
          <p:cNvPr id="14" name="Textfeld 13" descr="NovaPathClassification"/>
          <p:cNvSpPr txBox="1"/>
          <p:nvPr userDrawn="1"/>
        </p:nvSpPr>
        <p:spPr>
          <a:xfrm>
            <a:off x="6269275" y="4887949"/>
            <a:ext cx="1260000" cy="108000"/>
          </a:xfrm>
          <a:prstGeom prst="rect">
            <a:avLst/>
          </a:prstGeom>
        </p:spPr>
        <p:txBody>
          <a:bodyPr vert="horz" lIns="0" tIns="0" rIns="0" bIns="0" rtlCol="0" anchor="ctr"/>
          <a:lstStyle>
            <a:defPPr>
              <a:defRPr lang="de-DE"/>
            </a:defPPr>
            <a:lvl1pPr>
              <a:defRPr sz="600"/>
            </a:lvl1pPr>
          </a:lstStyle>
          <a:p>
            <a:pPr lvl="0"/>
            <a:endParaRPr lang="en-US" sz="600" noProof="0">
              <a:solidFill>
                <a:schemeClr val="bg1"/>
              </a:solidFill>
            </a:endParaRPr>
          </a:p>
        </p:txBody>
      </p:sp>
      <p:grpSp>
        <p:nvGrpSpPr>
          <p:cNvPr id="2" name="Gruppieren 1">
            <a:extLst>
              <a:ext uri="{FF2B5EF4-FFF2-40B4-BE49-F238E27FC236}">
                <a16:creationId xmlns:a16="http://schemas.microsoft.com/office/drawing/2014/main" id="{073FC9BD-7338-0E63-59CA-40B27CEA74EE}"/>
              </a:ext>
            </a:extLst>
          </p:cNvPr>
          <p:cNvGrpSpPr/>
          <p:nvPr userDrawn="1"/>
        </p:nvGrpSpPr>
        <p:grpSpPr>
          <a:xfrm>
            <a:off x="360002" y="4796188"/>
            <a:ext cx="8147030" cy="209068"/>
            <a:chOff x="360002" y="4796188"/>
            <a:chExt cx="8147030" cy="209068"/>
          </a:xfrm>
        </p:grpSpPr>
        <p:pic>
          <p:nvPicPr>
            <p:cNvPr id="5" name="Grafik 4">
              <a:extLst>
                <a:ext uri="{FF2B5EF4-FFF2-40B4-BE49-F238E27FC236}">
                  <a16:creationId xmlns:a16="http://schemas.microsoft.com/office/drawing/2014/main" id="{64F8E7A1-BCD3-532D-DAAF-16C84BE8877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33" b="33"/>
            <a:stretch/>
          </p:blipFill>
          <p:spPr>
            <a:xfrm>
              <a:off x="360002" y="4796188"/>
              <a:ext cx="209204" cy="209068"/>
            </a:xfrm>
            <a:prstGeom prst="rect">
              <a:avLst/>
            </a:prstGeom>
          </p:spPr>
        </p:pic>
        <p:sp>
          <p:nvSpPr>
            <p:cNvPr id="6" name="Text Box 10">
              <a:extLst>
                <a:ext uri="{FF2B5EF4-FFF2-40B4-BE49-F238E27FC236}">
                  <a16:creationId xmlns:a16="http://schemas.microsoft.com/office/drawing/2014/main" id="{6F36FB3F-0833-0E50-B73A-B1AC72FCF693}"/>
                </a:ext>
              </a:extLst>
            </p:cNvPr>
            <p:cNvSpPr txBox="1">
              <a:spLocks noChangeArrowheads="1"/>
            </p:cNvSpPr>
            <p:nvPr userDrawn="1"/>
          </p:nvSpPr>
          <p:spPr bwMode="black">
            <a:xfrm>
              <a:off x="7607032" y="4871601"/>
              <a:ext cx="900000" cy="108000"/>
            </a:xfrm>
            <a:prstGeom prst="rect">
              <a:avLst/>
            </a:prstGeom>
          </p:spPr>
          <p:txBody>
            <a:bodyPr vert="horz" lIns="0" tIns="0" rIns="0" bIns="0" rtlCol="0" anchor="ctr"/>
            <a:lstStyle>
              <a:defPPr>
                <a:defRPr lang="de-DE"/>
              </a:defPPr>
              <a:lvl1pPr>
                <a:defRPr sz="600"/>
              </a:lvl1pPr>
            </a:lstStyle>
            <a:p>
              <a:pPr lvl="0" algn="r"/>
              <a:r>
                <a:rPr lang="de-DE">
                  <a:solidFill>
                    <a:schemeClr val="bg1"/>
                  </a:solidFill>
                </a:rPr>
                <a:t>© ZF Friedrichshafen AG</a:t>
              </a:r>
            </a:p>
          </p:txBody>
        </p:sp>
      </p:grpSp>
    </p:spTree>
    <p:extLst>
      <p:ext uri="{BB962C8B-B14F-4D97-AF65-F5344CB8AC3E}">
        <p14:creationId xmlns:p14="http://schemas.microsoft.com/office/powerpoint/2010/main" val="1411299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hapter slide (blue)">
    <p:bg>
      <p:bgPr>
        <a:solidFill>
          <a:srgbClr val="00265F"/>
        </a:solidFill>
        <a:effectLst/>
      </p:bgPr>
    </p:bg>
    <p:spTree>
      <p:nvGrpSpPr>
        <p:cNvPr id="1" name=""/>
        <p:cNvGrpSpPr/>
        <p:nvPr/>
      </p:nvGrpSpPr>
      <p:grpSpPr>
        <a:xfrm>
          <a:off x="0" y="0"/>
          <a:ext cx="0" cy="0"/>
          <a:chOff x="0" y="0"/>
          <a:chExt cx="0" cy="0"/>
        </a:xfrm>
      </p:grpSpPr>
      <p:sp>
        <p:nvSpPr>
          <p:cNvPr id="24" name="Textplatzhalter 13"/>
          <p:cNvSpPr>
            <a:spLocks noGrp="1"/>
          </p:cNvSpPr>
          <p:nvPr>
            <p:ph type="body" sz="quarter" idx="12"/>
          </p:nvPr>
        </p:nvSpPr>
        <p:spPr>
          <a:xfrm>
            <a:off x="360002" y="324642"/>
            <a:ext cx="1279615" cy="682523"/>
          </a:xfrm>
        </p:spPr>
        <p:txBody>
          <a:bodyPr wrap="none" lIns="0" tIns="0" rIns="0" bIns="0">
            <a:noAutofit/>
          </a:bodyPr>
          <a:lstStyle>
            <a:lvl1pPr>
              <a:defRPr lang="de-DE" sz="2400" b="1" kern="0" dirty="0">
                <a:solidFill>
                  <a:schemeClr val="bg1"/>
                </a:solidFill>
                <a:latin typeface="+mj-lt"/>
              </a:defRPr>
            </a:lvl1pPr>
          </a:lstStyle>
          <a:p>
            <a:pPr lvl="0"/>
            <a:r>
              <a:rPr lang="de-DE"/>
              <a:t>Mastertextformat bearbeiten</a:t>
            </a:r>
          </a:p>
        </p:txBody>
      </p:sp>
      <p:sp>
        <p:nvSpPr>
          <p:cNvPr id="25" name="Textplatzhalter 12"/>
          <p:cNvSpPr>
            <a:spLocks noGrp="1"/>
          </p:cNvSpPr>
          <p:nvPr>
            <p:ph type="body" sz="quarter" idx="13"/>
          </p:nvPr>
        </p:nvSpPr>
        <p:spPr>
          <a:xfrm>
            <a:off x="360001" y="1404858"/>
            <a:ext cx="8424000" cy="1623270"/>
          </a:xfrm>
          <a:noFill/>
        </p:spPr>
        <p:txBody>
          <a:bodyPr wrap="square" lIns="0" tIns="0" rIns="0" bIns="0" rtlCol="0">
            <a:noAutofit/>
          </a:bodyPr>
          <a:lstStyle>
            <a:lvl1pPr>
              <a:defRPr lang="de-DE" sz="3200" b="1" kern="1200" dirty="0">
                <a:solidFill>
                  <a:schemeClr val="bg1"/>
                </a:solidFill>
                <a:latin typeface="+mj-lt"/>
                <a:ea typeface="Tahoma" charset="0"/>
                <a:cs typeface="Tahoma" charset="0"/>
              </a:defRPr>
            </a:lvl1pPr>
          </a:lstStyle>
          <a:p>
            <a:pPr lvl="0">
              <a:spcBef>
                <a:spcPct val="0"/>
              </a:spcBef>
            </a:pPr>
            <a:r>
              <a:rPr lang="de-DE"/>
              <a:t>Mastertextformat bearbeiten</a:t>
            </a:r>
          </a:p>
        </p:txBody>
      </p:sp>
      <p:pic>
        <p:nvPicPr>
          <p:cNvPr id="3" name="Grafik 2">
            <a:extLst>
              <a:ext uri="{FF2B5EF4-FFF2-40B4-BE49-F238E27FC236}">
                <a16:creationId xmlns:a16="http://schemas.microsoft.com/office/drawing/2014/main" id="{0C46C04E-B4AE-3757-B779-346B5214417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33" b="33"/>
          <a:stretch/>
        </p:blipFill>
        <p:spPr>
          <a:xfrm>
            <a:off x="360002" y="4796188"/>
            <a:ext cx="209204" cy="209068"/>
          </a:xfrm>
          <a:prstGeom prst="rect">
            <a:avLst/>
          </a:prstGeom>
        </p:spPr>
      </p:pic>
      <p:sp>
        <p:nvSpPr>
          <p:cNvPr id="4" name="Foliennummernplatzhalter 3">
            <a:extLst>
              <a:ext uri="{FF2B5EF4-FFF2-40B4-BE49-F238E27FC236}">
                <a16:creationId xmlns:a16="http://schemas.microsoft.com/office/drawing/2014/main" id="{CF39BA41-B913-0437-A25B-775D9A03C5FF}"/>
              </a:ext>
            </a:extLst>
          </p:cNvPr>
          <p:cNvSpPr>
            <a:spLocks noGrp="1"/>
          </p:cNvSpPr>
          <p:nvPr>
            <p:ph type="sldNum" sz="quarter" idx="11"/>
          </p:nvPr>
        </p:nvSpPr>
        <p:spPr>
          <a:xfrm>
            <a:off x="8604001" y="4890653"/>
            <a:ext cx="180000" cy="108000"/>
          </a:xfrm>
        </p:spPr>
        <p:txBody>
          <a:bodyPr/>
          <a:lstStyle>
            <a:lvl1pPr>
              <a:defRPr>
                <a:solidFill>
                  <a:schemeClr val="bg1"/>
                </a:solidFill>
              </a:defRPr>
            </a:lvl1pPr>
          </a:lstStyle>
          <a:p>
            <a:pPr>
              <a:lnSpc>
                <a:spcPts val="800"/>
              </a:lnSpc>
            </a:pPr>
            <a:fld id="{D985BC7C-F6A2-4FED-9217-735A5E10A319}" type="slidenum">
              <a:rPr lang="de-DE" smtClean="0">
                <a:solidFill>
                  <a:srgbClr val="FFFFFF"/>
                </a:solidFill>
              </a:rPr>
              <a:pPr>
                <a:lnSpc>
                  <a:spcPts val="800"/>
                </a:lnSpc>
              </a:pPr>
              <a:t>‹Nr.›</a:t>
            </a:fld>
            <a:endParaRPr lang="de-DE">
              <a:solidFill>
                <a:srgbClr val="FFFFFF"/>
              </a:solidFill>
            </a:endParaRPr>
          </a:p>
        </p:txBody>
      </p:sp>
    </p:spTree>
    <p:extLst>
      <p:ext uri="{BB962C8B-B14F-4D97-AF65-F5344CB8AC3E}">
        <p14:creationId xmlns:p14="http://schemas.microsoft.com/office/powerpoint/2010/main" val="3494881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hapter slide with Picture (blue)">
    <p:bg>
      <p:bgPr>
        <a:solidFill>
          <a:srgbClr val="00265F"/>
        </a:solidFill>
        <a:effectLst/>
      </p:bgPr>
    </p:bg>
    <p:spTree>
      <p:nvGrpSpPr>
        <p:cNvPr id="1" name=""/>
        <p:cNvGrpSpPr/>
        <p:nvPr/>
      </p:nvGrpSpPr>
      <p:grpSpPr>
        <a:xfrm>
          <a:off x="0" y="0"/>
          <a:ext cx="0" cy="0"/>
          <a:chOff x="0" y="0"/>
          <a:chExt cx="0" cy="0"/>
        </a:xfrm>
      </p:grpSpPr>
      <p:sp>
        <p:nvSpPr>
          <p:cNvPr id="24" name="Textplatzhalter 13"/>
          <p:cNvSpPr>
            <a:spLocks noGrp="1"/>
          </p:cNvSpPr>
          <p:nvPr>
            <p:ph type="body" sz="quarter" idx="12"/>
          </p:nvPr>
        </p:nvSpPr>
        <p:spPr>
          <a:xfrm>
            <a:off x="360002" y="324642"/>
            <a:ext cx="1279615" cy="682523"/>
          </a:xfrm>
        </p:spPr>
        <p:txBody>
          <a:bodyPr wrap="none" lIns="0" tIns="0" rIns="0" bIns="0">
            <a:noAutofit/>
          </a:bodyPr>
          <a:lstStyle>
            <a:lvl1pPr>
              <a:defRPr lang="de-DE" sz="2400" b="1" kern="0" dirty="0">
                <a:solidFill>
                  <a:schemeClr val="bg1"/>
                </a:solidFill>
                <a:latin typeface="+mj-lt"/>
              </a:defRPr>
            </a:lvl1pPr>
          </a:lstStyle>
          <a:p>
            <a:pPr lvl="0"/>
            <a:r>
              <a:rPr lang="de-DE"/>
              <a:t>Mastertextformat bearbeiten</a:t>
            </a:r>
          </a:p>
        </p:txBody>
      </p:sp>
      <p:sp>
        <p:nvSpPr>
          <p:cNvPr id="25" name="Textplatzhalter 12"/>
          <p:cNvSpPr>
            <a:spLocks noGrp="1"/>
          </p:cNvSpPr>
          <p:nvPr>
            <p:ph type="body" sz="quarter" idx="13"/>
          </p:nvPr>
        </p:nvSpPr>
        <p:spPr>
          <a:xfrm>
            <a:off x="360001" y="1404858"/>
            <a:ext cx="4122000" cy="1623270"/>
          </a:xfrm>
          <a:noFill/>
        </p:spPr>
        <p:txBody>
          <a:bodyPr wrap="square" lIns="0" tIns="0" rIns="0" bIns="0" rtlCol="0">
            <a:noAutofit/>
          </a:bodyPr>
          <a:lstStyle>
            <a:lvl1pPr>
              <a:defRPr lang="de-DE" sz="3200" b="1" kern="1200" dirty="0">
                <a:solidFill>
                  <a:schemeClr val="bg1"/>
                </a:solidFill>
                <a:latin typeface="+mj-lt"/>
                <a:ea typeface="Tahoma" charset="0"/>
                <a:cs typeface="Tahoma" charset="0"/>
              </a:defRPr>
            </a:lvl1pPr>
          </a:lstStyle>
          <a:p>
            <a:pPr lvl="0">
              <a:spcBef>
                <a:spcPct val="0"/>
              </a:spcBef>
            </a:pPr>
            <a:r>
              <a:rPr lang="de-DE"/>
              <a:t>Mastertextformat bearbeiten</a:t>
            </a:r>
          </a:p>
        </p:txBody>
      </p:sp>
      <p:sp>
        <p:nvSpPr>
          <p:cNvPr id="2" name="Bildplatzhalter 2">
            <a:extLst>
              <a:ext uri="{FF2B5EF4-FFF2-40B4-BE49-F238E27FC236}">
                <a16:creationId xmlns:a16="http://schemas.microsoft.com/office/drawing/2014/main" id="{A4AF9126-6937-A989-7F32-992CCFD90D98}"/>
              </a:ext>
            </a:extLst>
          </p:cNvPr>
          <p:cNvSpPr>
            <a:spLocks noGrp="1"/>
          </p:cNvSpPr>
          <p:nvPr>
            <p:ph type="pic" sz="quarter" idx="14"/>
          </p:nvPr>
        </p:nvSpPr>
        <p:spPr>
          <a:xfrm>
            <a:off x="4661096" y="0"/>
            <a:ext cx="4482904" cy="5143500"/>
          </a:xfrm>
          <a:noFill/>
        </p:spPr>
        <p:txBody>
          <a:bodyPr/>
          <a:lstStyle>
            <a:lvl1pPr>
              <a:defRPr>
                <a:solidFill>
                  <a:schemeClr val="bg1"/>
                </a:solidFill>
              </a:defRPr>
            </a:lvl1pPr>
          </a:lstStyle>
          <a:p>
            <a:r>
              <a:rPr lang="de-DE"/>
              <a:t>Bild durch Klicken auf Symbol hinzufügen</a:t>
            </a:r>
          </a:p>
        </p:txBody>
      </p:sp>
      <p:sp>
        <p:nvSpPr>
          <p:cNvPr id="4" name="Foliennummernplatzhalter 3">
            <a:extLst>
              <a:ext uri="{FF2B5EF4-FFF2-40B4-BE49-F238E27FC236}">
                <a16:creationId xmlns:a16="http://schemas.microsoft.com/office/drawing/2014/main" id="{CF39BA41-B913-0437-A25B-775D9A03C5FF}"/>
              </a:ext>
            </a:extLst>
          </p:cNvPr>
          <p:cNvSpPr>
            <a:spLocks noGrp="1"/>
          </p:cNvSpPr>
          <p:nvPr>
            <p:ph type="sldNum" sz="quarter" idx="11"/>
          </p:nvPr>
        </p:nvSpPr>
        <p:spPr>
          <a:xfrm>
            <a:off x="8604001" y="4890653"/>
            <a:ext cx="180000" cy="108000"/>
          </a:xfrm>
        </p:spPr>
        <p:txBody>
          <a:bodyPr/>
          <a:lstStyle>
            <a:lvl1pPr>
              <a:defRPr>
                <a:solidFill>
                  <a:schemeClr val="bg1"/>
                </a:solidFill>
              </a:defRPr>
            </a:lvl1pPr>
          </a:lstStyle>
          <a:p>
            <a:pPr>
              <a:lnSpc>
                <a:spcPts val="800"/>
              </a:lnSpc>
            </a:pPr>
            <a:fld id="{D985BC7C-F6A2-4FED-9217-735A5E10A319}" type="slidenum">
              <a:rPr lang="de-DE" smtClean="0">
                <a:solidFill>
                  <a:srgbClr val="FFFFFF"/>
                </a:solidFill>
              </a:rPr>
              <a:pPr>
                <a:lnSpc>
                  <a:spcPts val="800"/>
                </a:lnSpc>
              </a:pPr>
              <a:t>‹Nr.›</a:t>
            </a:fld>
            <a:endParaRPr lang="de-DE">
              <a:solidFill>
                <a:srgbClr val="FFFFFF"/>
              </a:solidFill>
            </a:endParaRPr>
          </a:p>
        </p:txBody>
      </p:sp>
      <p:pic>
        <p:nvPicPr>
          <p:cNvPr id="5" name="Grafik 4">
            <a:extLst>
              <a:ext uri="{FF2B5EF4-FFF2-40B4-BE49-F238E27FC236}">
                <a16:creationId xmlns:a16="http://schemas.microsoft.com/office/drawing/2014/main" id="{4DC7C70C-6D75-BA5B-7801-55484AF8419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33" b="33"/>
          <a:stretch/>
        </p:blipFill>
        <p:spPr>
          <a:xfrm>
            <a:off x="360002" y="4796188"/>
            <a:ext cx="209204" cy="209068"/>
          </a:xfrm>
          <a:prstGeom prst="rect">
            <a:avLst/>
          </a:prstGeom>
        </p:spPr>
      </p:pic>
    </p:spTree>
    <p:extLst>
      <p:ext uri="{BB962C8B-B14F-4D97-AF65-F5344CB8AC3E}">
        <p14:creationId xmlns:p14="http://schemas.microsoft.com/office/powerpoint/2010/main" val="536573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hapter slide (white)">
    <p:bg>
      <p:bgPr>
        <a:solidFill>
          <a:schemeClr val="bg1"/>
        </a:solidFill>
        <a:effectLst/>
      </p:bgPr>
    </p:bg>
    <p:spTree>
      <p:nvGrpSpPr>
        <p:cNvPr id="1" name=""/>
        <p:cNvGrpSpPr/>
        <p:nvPr/>
      </p:nvGrpSpPr>
      <p:grpSpPr>
        <a:xfrm>
          <a:off x="0" y="0"/>
          <a:ext cx="0" cy="0"/>
          <a:chOff x="0" y="0"/>
          <a:chExt cx="0" cy="0"/>
        </a:xfrm>
      </p:grpSpPr>
      <p:sp>
        <p:nvSpPr>
          <p:cNvPr id="24" name="Textplatzhalter 13"/>
          <p:cNvSpPr>
            <a:spLocks noGrp="1"/>
          </p:cNvSpPr>
          <p:nvPr>
            <p:ph type="body" sz="quarter" idx="12"/>
          </p:nvPr>
        </p:nvSpPr>
        <p:spPr>
          <a:xfrm>
            <a:off x="360002" y="324642"/>
            <a:ext cx="1279615" cy="682523"/>
          </a:xfrm>
        </p:spPr>
        <p:txBody>
          <a:bodyPr wrap="none" lIns="0" tIns="0" rIns="0" bIns="0">
            <a:noAutofit/>
          </a:bodyPr>
          <a:lstStyle>
            <a:lvl1pPr>
              <a:defRPr lang="de-DE" sz="2400" b="1" kern="0" dirty="0">
                <a:solidFill>
                  <a:schemeClr val="accent5"/>
                </a:solidFill>
                <a:latin typeface="+mj-lt"/>
              </a:defRPr>
            </a:lvl1pPr>
          </a:lstStyle>
          <a:p>
            <a:pPr lvl="0"/>
            <a:r>
              <a:rPr lang="de-DE"/>
              <a:t>Mastertextformat bearbeiten</a:t>
            </a:r>
          </a:p>
        </p:txBody>
      </p:sp>
      <p:sp>
        <p:nvSpPr>
          <p:cNvPr id="25" name="Textplatzhalter 12"/>
          <p:cNvSpPr>
            <a:spLocks noGrp="1"/>
          </p:cNvSpPr>
          <p:nvPr>
            <p:ph type="body" sz="quarter" idx="13"/>
          </p:nvPr>
        </p:nvSpPr>
        <p:spPr>
          <a:xfrm>
            <a:off x="360001" y="1404858"/>
            <a:ext cx="8424000" cy="1623270"/>
          </a:xfrm>
          <a:noFill/>
        </p:spPr>
        <p:txBody>
          <a:bodyPr wrap="square" lIns="0" tIns="0" rIns="0" bIns="0" rtlCol="0">
            <a:noAutofit/>
          </a:bodyPr>
          <a:lstStyle>
            <a:lvl1pPr>
              <a:defRPr lang="de-DE" sz="3200" b="1" kern="1200" dirty="0">
                <a:solidFill>
                  <a:schemeClr val="accent5"/>
                </a:solidFill>
                <a:latin typeface="+mj-lt"/>
                <a:ea typeface="Tahoma" charset="0"/>
                <a:cs typeface="Tahoma" charset="0"/>
              </a:defRPr>
            </a:lvl1pPr>
          </a:lstStyle>
          <a:p>
            <a:pPr lvl="0">
              <a:spcBef>
                <a:spcPct val="0"/>
              </a:spcBef>
            </a:pPr>
            <a:r>
              <a:rPr lang="de-DE"/>
              <a:t>Mastertextformat bearbeiten</a:t>
            </a:r>
          </a:p>
        </p:txBody>
      </p:sp>
      <p:sp>
        <p:nvSpPr>
          <p:cNvPr id="3" name="Foliennummernplatzhalter 5">
            <a:extLst>
              <a:ext uri="{FF2B5EF4-FFF2-40B4-BE49-F238E27FC236}">
                <a16:creationId xmlns:a16="http://schemas.microsoft.com/office/drawing/2014/main" id="{D9263DE1-C037-39FE-DC94-7BCEAC44F830}"/>
              </a:ext>
            </a:extLst>
          </p:cNvPr>
          <p:cNvSpPr>
            <a:spLocks noGrp="1"/>
          </p:cNvSpPr>
          <p:nvPr>
            <p:ph type="sldNum" sz="quarter" idx="15"/>
          </p:nvPr>
        </p:nvSpPr>
        <p:spPr>
          <a:xfrm>
            <a:off x="8604001" y="4871601"/>
            <a:ext cx="180000" cy="108000"/>
          </a:xfrm>
        </p:spPr>
        <p:txBody>
          <a:bodyPr/>
          <a:lstStyle/>
          <a:p>
            <a:fld id="{AE839375-43AA-4A5D-B991-4343C4570BCB}" type="slidenum">
              <a:rPr lang="de-DE" smtClean="0"/>
              <a:t>‹Nr.›</a:t>
            </a:fld>
            <a:endParaRPr lang="de-DE"/>
          </a:p>
        </p:txBody>
      </p:sp>
      <p:pic>
        <p:nvPicPr>
          <p:cNvPr id="2" name="Grafik 1">
            <a:extLst>
              <a:ext uri="{FF2B5EF4-FFF2-40B4-BE49-F238E27FC236}">
                <a16:creationId xmlns:a16="http://schemas.microsoft.com/office/drawing/2014/main" id="{6B7887E8-7A83-7E04-5B3E-859482CED4EC}"/>
              </a:ext>
            </a:extLst>
          </p:cNvPr>
          <p:cNvPicPr>
            <a:picLocks noChangeAspect="1"/>
          </p:cNvPicPr>
          <p:nvPr userDrawn="1"/>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l="24395" t="24411" r="24395" b="24411"/>
          <a:stretch/>
        </p:blipFill>
        <p:spPr>
          <a:xfrm>
            <a:off x="360003" y="4796189"/>
            <a:ext cx="209204" cy="209069"/>
          </a:xfrm>
          <a:prstGeom prst="rect">
            <a:avLst/>
          </a:prstGeom>
        </p:spPr>
      </p:pic>
    </p:spTree>
    <p:extLst>
      <p:ext uri="{BB962C8B-B14F-4D97-AF65-F5344CB8AC3E}">
        <p14:creationId xmlns:p14="http://schemas.microsoft.com/office/powerpoint/2010/main" val="1601301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hapter slide with Picture (white)">
    <p:bg>
      <p:bgPr>
        <a:solidFill>
          <a:schemeClr val="bg1"/>
        </a:solidFill>
        <a:effectLst/>
      </p:bgPr>
    </p:bg>
    <p:spTree>
      <p:nvGrpSpPr>
        <p:cNvPr id="1" name=""/>
        <p:cNvGrpSpPr/>
        <p:nvPr/>
      </p:nvGrpSpPr>
      <p:grpSpPr>
        <a:xfrm>
          <a:off x="0" y="0"/>
          <a:ext cx="0" cy="0"/>
          <a:chOff x="0" y="0"/>
          <a:chExt cx="0" cy="0"/>
        </a:xfrm>
      </p:grpSpPr>
      <p:sp>
        <p:nvSpPr>
          <p:cNvPr id="24" name="Textplatzhalter 13"/>
          <p:cNvSpPr>
            <a:spLocks noGrp="1"/>
          </p:cNvSpPr>
          <p:nvPr>
            <p:ph type="body" sz="quarter" idx="12"/>
          </p:nvPr>
        </p:nvSpPr>
        <p:spPr>
          <a:xfrm>
            <a:off x="360002" y="324642"/>
            <a:ext cx="1279615" cy="682523"/>
          </a:xfrm>
        </p:spPr>
        <p:txBody>
          <a:bodyPr wrap="none" lIns="0" tIns="0" rIns="0" bIns="0">
            <a:noAutofit/>
          </a:bodyPr>
          <a:lstStyle>
            <a:lvl1pPr>
              <a:defRPr lang="de-DE" sz="2400" b="1" kern="0" dirty="0">
                <a:solidFill>
                  <a:schemeClr val="accent5"/>
                </a:solidFill>
                <a:latin typeface="+mj-lt"/>
              </a:defRPr>
            </a:lvl1pPr>
          </a:lstStyle>
          <a:p>
            <a:pPr lvl="0"/>
            <a:r>
              <a:rPr lang="de-DE"/>
              <a:t>Mastertextformat bearbeiten</a:t>
            </a:r>
          </a:p>
        </p:txBody>
      </p:sp>
      <p:sp>
        <p:nvSpPr>
          <p:cNvPr id="25" name="Textplatzhalter 12"/>
          <p:cNvSpPr>
            <a:spLocks noGrp="1"/>
          </p:cNvSpPr>
          <p:nvPr>
            <p:ph type="body" sz="quarter" idx="13"/>
          </p:nvPr>
        </p:nvSpPr>
        <p:spPr>
          <a:xfrm>
            <a:off x="360001" y="1404858"/>
            <a:ext cx="4122000" cy="1623270"/>
          </a:xfrm>
          <a:noFill/>
        </p:spPr>
        <p:txBody>
          <a:bodyPr wrap="square" lIns="0" tIns="0" rIns="0" bIns="0" rtlCol="0">
            <a:noAutofit/>
          </a:bodyPr>
          <a:lstStyle>
            <a:lvl1pPr>
              <a:defRPr lang="de-DE" sz="3200" b="1" kern="1200" dirty="0">
                <a:solidFill>
                  <a:schemeClr val="accent5"/>
                </a:solidFill>
                <a:latin typeface="+mj-lt"/>
                <a:ea typeface="Tahoma" charset="0"/>
                <a:cs typeface="Tahoma" charset="0"/>
              </a:defRPr>
            </a:lvl1pPr>
          </a:lstStyle>
          <a:p>
            <a:pPr lvl="0">
              <a:spcBef>
                <a:spcPct val="0"/>
              </a:spcBef>
            </a:pPr>
            <a:r>
              <a:rPr lang="de-DE"/>
              <a:t>Mastertextformat bearbeiten</a:t>
            </a:r>
          </a:p>
        </p:txBody>
      </p:sp>
      <p:sp>
        <p:nvSpPr>
          <p:cNvPr id="2" name="Bildplatzhalter 2">
            <a:extLst>
              <a:ext uri="{FF2B5EF4-FFF2-40B4-BE49-F238E27FC236}">
                <a16:creationId xmlns:a16="http://schemas.microsoft.com/office/drawing/2014/main" id="{043B0EE3-F67E-B2CB-E7F0-9B5841AFA6D7}"/>
              </a:ext>
            </a:extLst>
          </p:cNvPr>
          <p:cNvSpPr>
            <a:spLocks noGrp="1"/>
          </p:cNvSpPr>
          <p:nvPr>
            <p:ph type="pic" sz="quarter" idx="14"/>
          </p:nvPr>
        </p:nvSpPr>
        <p:spPr>
          <a:xfrm>
            <a:off x="4661096" y="0"/>
            <a:ext cx="4482904" cy="5143500"/>
          </a:xfrm>
          <a:noFill/>
        </p:spPr>
        <p:txBody>
          <a:bodyPr/>
          <a:lstStyle/>
          <a:p>
            <a:r>
              <a:rPr lang="de-DE"/>
              <a:t>Bild durch Klicken auf Symbol hinzufügen</a:t>
            </a:r>
          </a:p>
        </p:txBody>
      </p:sp>
      <p:sp>
        <p:nvSpPr>
          <p:cNvPr id="3" name="Foliennummernplatzhalter 5">
            <a:extLst>
              <a:ext uri="{FF2B5EF4-FFF2-40B4-BE49-F238E27FC236}">
                <a16:creationId xmlns:a16="http://schemas.microsoft.com/office/drawing/2014/main" id="{D9263DE1-C037-39FE-DC94-7BCEAC44F830}"/>
              </a:ext>
            </a:extLst>
          </p:cNvPr>
          <p:cNvSpPr>
            <a:spLocks noGrp="1"/>
          </p:cNvSpPr>
          <p:nvPr>
            <p:ph type="sldNum" sz="quarter" idx="15"/>
          </p:nvPr>
        </p:nvSpPr>
        <p:spPr>
          <a:xfrm>
            <a:off x="8604001" y="4871601"/>
            <a:ext cx="180000" cy="108000"/>
          </a:xfrm>
        </p:spPr>
        <p:txBody>
          <a:bodyPr/>
          <a:lstStyle/>
          <a:p>
            <a:fld id="{AE839375-43AA-4A5D-B991-4343C4570BCB}" type="slidenum">
              <a:rPr lang="de-DE" smtClean="0"/>
              <a:t>‹Nr.›</a:t>
            </a:fld>
            <a:endParaRPr lang="de-DE"/>
          </a:p>
        </p:txBody>
      </p:sp>
      <p:pic>
        <p:nvPicPr>
          <p:cNvPr id="4" name="Grafik 3">
            <a:extLst>
              <a:ext uri="{FF2B5EF4-FFF2-40B4-BE49-F238E27FC236}">
                <a16:creationId xmlns:a16="http://schemas.microsoft.com/office/drawing/2014/main" id="{23643AFB-05B7-7AEC-BD7F-D8F9A67AF972}"/>
              </a:ext>
            </a:extLst>
          </p:cNvPr>
          <p:cNvPicPr>
            <a:picLocks noChangeAspect="1"/>
          </p:cNvPicPr>
          <p:nvPr userDrawn="1"/>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l="24395" t="24411" r="24395" b="24411"/>
          <a:stretch/>
        </p:blipFill>
        <p:spPr>
          <a:xfrm>
            <a:off x="360003" y="4796189"/>
            <a:ext cx="209204" cy="209069"/>
          </a:xfrm>
          <a:prstGeom prst="rect">
            <a:avLst/>
          </a:prstGeom>
        </p:spPr>
      </p:pic>
    </p:spTree>
    <p:extLst>
      <p:ext uri="{BB962C8B-B14F-4D97-AF65-F5344CB8AC3E}">
        <p14:creationId xmlns:p14="http://schemas.microsoft.com/office/powerpoint/2010/main" val="78156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E839375-43AA-4A5D-B991-4343C4570BCB}" type="slidenum">
              <a:rPr lang="de-DE" smtClean="0"/>
              <a:t>‹Nr.›</a:t>
            </a:fld>
            <a:endParaRPr lang="de-DE"/>
          </a:p>
        </p:txBody>
      </p:sp>
    </p:spTree>
    <p:extLst>
      <p:ext uri="{BB962C8B-B14F-4D97-AF65-F5344CB8AC3E}">
        <p14:creationId xmlns:p14="http://schemas.microsoft.com/office/powerpoint/2010/main" val="4148235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F4FF9-089E-B64F-31F5-B329164816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AB1E25E-CC58-36FC-D066-614E813AA4E6}"/>
              </a:ext>
            </a:extLst>
          </p:cNvPr>
          <p:cNvSpPr>
            <a:spLocks noGrp="1"/>
          </p:cNvSpPr>
          <p:nvPr>
            <p:ph sz="half" idx="1"/>
          </p:nvPr>
        </p:nvSpPr>
        <p:spPr>
          <a:xfrm>
            <a:off x="360005" y="972000"/>
            <a:ext cx="4122737" cy="3780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6189EB9-5D0A-643A-9E37-67B6A10F445C}"/>
              </a:ext>
            </a:extLst>
          </p:cNvPr>
          <p:cNvSpPr>
            <a:spLocks noGrp="1"/>
          </p:cNvSpPr>
          <p:nvPr>
            <p:ph sz="half" idx="2"/>
          </p:nvPr>
        </p:nvSpPr>
        <p:spPr>
          <a:xfrm>
            <a:off x="4661096" y="972000"/>
            <a:ext cx="4122000" cy="3780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731F90B3-341F-6366-0B38-F7E0F7B8A23F}"/>
              </a:ext>
            </a:extLst>
          </p:cNvPr>
          <p:cNvSpPr>
            <a:spLocks noGrp="1"/>
          </p:cNvSpPr>
          <p:nvPr>
            <p:ph type="dt" sz="half" idx="10"/>
          </p:nvPr>
        </p:nvSpPr>
        <p:spPr>
          <a:xfrm>
            <a:off x="838200" y="6356350"/>
            <a:ext cx="2743200"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E326E1C-6104-4B1D-A0DF-E3388A3C354E}" type="datetimeFigureOut">
              <a:rPr lang="de-DE" smtClean="0"/>
              <a:pPr/>
              <a:t>12.06.2026</a:t>
            </a:fld>
            <a:endParaRPr lang="de-DE"/>
          </a:p>
        </p:txBody>
      </p:sp>
      <p:sp>
        <p:nvSpPr>
          <p:cNvPr id="6" name="Fußzeilenplatzhalter 5">
            <a:extLst>
              <a:ext uri="{FF2B5EF4-FFF2-40B4-BE49-F238E27FC236}">
                <a16:creationId xmlns:a16="http://schemas.microsoft.com/office/drawing/2014/main" id="{C229ABA9-53BD-FEB3-7879-870B77FBDDD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9E99631-F2A8-59D7-D1F8-6147F1E0420D}"/>
              </a:ext>
            </a:extLst>
          </p:cNvPr>
          <p:cNvSpPr>
            <a:spLocks noGrp="1"/>
          </p:cNvSpPr>
          <p:nvPr>
            <p:ph type="sldNum" sz="quarter" idx="12"/>
          </p:nvPr>
        </p:nvSpPr>
        <p:spPr/>
        <p:txBody>
          <a:bodyPr/>
          <a:lstStyle/>
          <a:p>
            <a:fld id="{1AEB6847-08BA-46A7-9F57-5D815BE626A9}" type="slidenum">
              <a:rPr lang="de-DE" smtClean="0"/>
              <a:t>‹Nr.›</a:t>
            </a:fld>
            <a:endParaRPr lang="de-DE"/>
          </a:p>
        </p:txBody>
      </p:sp>
    </p:spTree>
    <p:extLst>
      <p:ext uri="{BB962C8B-B14F-4D97-AF65-F5344CB8AC3E}">
        <p14:creationId xmlns:p14="http://schemas.microsoft.com/office/powerpoint/2010/main" val="415434324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60364" y="143955"/>
            <a:ext cx="8424001" cy="792000"/>
          </a:xfrm>
          <a:prstGeom prst="rect">
            <a:avLst/>
          </a:prstGeom>
        </p:spPr>
        <p:txBody>
          <a:bodyPr vert="horz" lIns="0" tIns="0" rIns="0" bIns="0" rtlCol="0" anchor="t" anchorCtr="0">
            <a:noAutofit/>
          </a:bodyPr>
          <a:lstStyle/>
          <a:p>
            <a:r>
              <a:rPr lang="de-DE"/>
              <a:t>Titelmasterformat durch Klicken bearbeiten</a:t>
            </a:r>
          </a:p>
        </p:txBody>
      </p:sp>
      <p:sp>
        <p:nvSpPr>
          <p:cNvPr id="3" name="Textplatzhalter 2"/>
          <p:cNvSpPr>
            <a:spLocks noGrp="1"/>
          </p:cNvSpPr>
          <p:nvPr>
            <p:ph type="body" idx="1"/>
          </p:nvPr>
        </p:nvSpPr>
        <p:spPr>
          <a:xfrm>
            <a:off x="360002" y="972000"/>
            <a:ext cx="8424000" cy="3780000"/>
          </a:xfrm>
          <a:prstGeom prst="rect">
            <a:avLst/>
          </a:prstGeom>
        </p:spPr>
        <p:txBody>
          <a:bodyPr vert="horz" lIns="0" tIns="0" rIns="0" bIns="0" rtlCol="0">
            <a:no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a:p>
            <a:pPr lvl="5"/>
            <a:r>
              <a:rPr lang="de-DE"/>
              <a:t>Sechste Ebene</a:t>
            </a:r>
          </a:p>
        </p:txBody>
      </p:sp>
      <p:sp>
        <p:nvSpPr>
          <p:cNvPr id="5" name="Fußzeilenplatzhalter 4"/>
          <p:cNvSpPr>
            <a:spLocks noGrp="1"/>
          </p:cNvSpPr>
          <p:nvPr>
            <p:ph type="ftr" sz="quarter" idx="3"/>
          </p:nvPr>
        </p:nvSpPr>
        <p:spPr>
          <a:xfrm>
            <a:off x="929391" y="4871601"/>
            <a:ext cx="5220000" cy="108000"/>
          </a:xfrm>
          <a:prstGeom prst="rect">
            <a:avLst/>
          </a:prstGeom>
        </p:spPr>
        <p:txBody>
          <a:bodyPr vert="horz" lIns="0" tIns="0" rIns="0" bIns="0" rtlCol="0" anchor="ctr"/>
          <a:lstStyle>
            <a:lvl1pPr algn="l">
              <a:defRPr sz="600">
                <a:solidFill>
                  <a:schemeClr val="tx1"/>
                </a:solidFill>
              </a:defRPr>
            </a:lvl1pPr>
          </a:lstStyle>
          <a:p>
            <a:endParaRPr lang="de-DE"/>
          </a:p>
        </p:txBody>
      </p:sp>
      <p:sp>
        <p:nvSpPr>
          <p:cNvPr id="6" name="Foliennummernplatzhalter 5"/>
          <p:cNvSpPr>
            <a:spLocks noGrp="1"/>
          </p:cNvSpPr>
          <p:nvPr>
            <p:ph type="sldNum" sz="quarter" idx="4"/>
          </p:nvPr>
        </p:nvSpPr>
        <p:spPr>
          <a:xfrm>
            <a:off x="8604001" y="4871601"/>
            <a:ext cx="180000" cy="108000"/>
          </a:xfrm>
          <a:prstGeom prst="rect">
            <a:avLst/>
          </a:prstGeom>
        </p:spPr>
        <p:txBody>
          <a:bodyPr vert="horz" lIns="0" tIns="0" rIns="0" bIns="0" rtlCol="0" anchor="ctr"/>
          <a:lstStyle>
            <a:lvl1pPr algn="r">
              <a:defRPr sz="600" b="1">
                <a:solidFill>
                  <a:schemeClr val="accent5"/>
                </a:solidFill>
              </a:defRPr>
            </a:lvl1pPr>
          </a:lstStyle>
          <a:p>
            <a:fld id="{AE839375-43AA-4A5D-B991-4343C4570BCB}" type="slidenum">
              <a:rPr lang="de-DE" smtClean="0"/>
              <a:pPr/>
              <a:t>‹Nr.›</a:t>
            </a:fld>
            <a:endParaRPr lang="de-DE"/>
          </a:p>
        </p:txBody>
      </p:sp>
      <p:sp>
        <p:nvSpPr>
          <p:cNvPr id="7" name="Text Box 10"/>
          <p:cNvSpPr txBox="1">
            <a:spLocks noChangeArrowheads="1"/>
          </p:cNvSpPr>
          <p:nvPr userDrawn="1"/>
        </p:nvSpPr>
        <p:spPr bwMode="black">
          <a:xfrm>
            <a:off x="7607032" y="4871601"/>
            <a:ext cx="900000" cy="108000"/>
          </a:xfrm>
          <a:prstGeom prst="rect">
            <a:avLst/>
          </a:prstGeom>
        </p:spPr>
        <p:txBody>
          <a:bodyPr vert="horz" lIns="0" tIns="0" rIns="0" bIns="0" rtlCol="0" anchor="ctr"/>
          <a:lstStyle>
            <a:defPPr>
              <a:defRPr lang="de-DE"/>
            </a:defPPr>
            <a:lvl1pPr>
              <a:defRPr sz="600"/>
            </a:lvl1pPr>
          </a:lstStyle>
          <a:p>
            <a:pPr lvl="0" algn="r"/>
            <a:r>
              <a:rPr lang="de-DE"/>
              <a:t>© ZF Friedrichshafen AG</a:t>
            </a:r>
          </a:p>
        </p:txBody>
      </p:sp>
      <p:pic>
        <p:nvPicPr>
          <p:cNvPr id="4" name="Grafik 3">
            <a:extLst>
              <a:ext uri="{FF2B5EF4-FFF2-40B4-BE49-F238E27FC236}">
                <a16:creationId xmlns:a16="http://schemas.microsoft.com/office/drawing/2014/main" id="{9715D946-1597-B199-E6D8-8C91CD72428E}"/>
              </a:ext>
            </a:extLst>
          </p:cNvPr>
          <p:cNvPicPr>
            <a:picLocks noChangeAspect="1"/>
          </p:cNvPicPr>
          <p:nvPr userDrawn="1"/>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37"/>
              </a:ext>
            </a:extLst>
          </a:blip>
          <a:srcRect l="24395" t="24411" r="24395" b="24411"/>
          <a:stretch/>
        </p:blipFill>
        <p:spPr>
          <a:xfrm>
            <a:off x="360003" y="4796189"/>
            <a:ext cx="209204" cy="209069"/>
          </a:xfrm>
          <a:prstGeom prst="rect">
            <a:avLst/>
          </a:prstGeom>
        </p:spPr>
      </p:pic>
      <p:sp>
        <p:nvSpPr>
          <p:cNvPr id="9" name="Textfeld 8">
            <a:extLst>
              <a:ext uri="{FF2B5EF4-FFF2-40B4-BE49-F238E27FC236}">
                <a16:creationId xmlns:a16="http://schemas.microsoft.com/office/drawing/2014/main" id="{1439919B-18AD-9BD1-04A5-2439939AB78B}"/>
              </a:ext>
            </a:extLst>
          </p:cNvPr>
          <p:cNvSpPr txBox="1"/>
          <p:nvPr userDrawn="1">
            <p:extLst>
              <p:ext uri="{1162E1C5-73C7-4A58-AE30-91384D911F3F}">
                <p184:classification xmlns:p184="http://schemas.microsoft.com/office/powerpoint/2018/4/main" val="hdr"/>
              </p:ext>
            </p:extLst>
          </p:nvPr>
        </p:nvSpPr>
        <p:spPr>
          <a:xfrm>
            <a:off x="8655050" y="63500"/>
            <a:ext cx="450850" cy="152400"/>
          </a:xfrm>
          <a:prstGeom prst="rect">
            <a:avLst/>
          </a:prstGeom>
        </p:spPr>
        <p:txBody>
          <a:bodyPr horzOverflow="overflow" lIns="0" tIns="0" rIns="0" bIns="0">
            <a:spAutoFit/>
          </a:bodyPr>
          <a:lstStyle/>
          <a:p>
            <a:pPr algn="l"/>
            <a:r>
              <a:rPr lang="de-DE" sz="1000">
                <a:solidFill>
                  <a:srgbClr val="000000">
                    <a:alpha val="50000"/>
                  </a:srgbClr>
                </a:solidFill>
                <a:latin typeface="Aptos" panose="020B0004020202020204" pitchFamily="34" charset="0"/>
              </a:rPr>
              <a:t>Internal</a:t>
            </a:r>
          </a:p>
        </p:txBody>
      </p:sp>
    </p:spTree>
    <p:extLst>
      <p:ext uri="{BB962C8B-B14F-4D97-AF65-F5344CB8AC3E}">
        <p14:creationId xmlns:p14="http://schemas.microsoft.com/office/powerpoint/2010/main" val="3346026307"/>
      </p:ext>
    </p:extLst>
  </p:cSld>
  <p:clrMap bg1="lt1" tx1="dk1" bg2="lt2" tx2="dk2" accent1="accent1" accent2="accent2" accent3="accent3" accent4="accent4" accent5="accent5" accent6="accent6" hlink="hlink" folHlink="folHlink"/>
  <p:sldLayoutIdLst>
    <p:sldLayoutId id="2147483723" r:id="rId1"/>
    <p:sldLayoutId id="2147483711" r:id="rId2"/>
    <p:sldLayoutId id="2147483719" r:id="rId3"/>
    <p:sldLayoutId id="2147483714" r:id="rId4"/>
    <p:sldLayoutId id="2147483720" r:id="rId5"/>
    <p:sldLayoutId id="2147483721" r:id="rId6"/>
    <p:sldLayoutId id="2147483715" r:id="rId7"/>
    <p:sldLayoutId id="2147483650" r:id="rId8"/>
    <p:sldLayoutId id="2147483722" r:id="rId9"/>
    <p:sldLayoutId id="2147483677" r:id="rId10"/>
    <p:sldLayoutId id="2147483678" r:id="rId11"/>
    <p:sldLayoutId id="2147483679" r:id="rId12"/>
    <p:sldLayoutId id="2147483680" r:id="rId13"/>
    <p:sldLayoutId id="2147483681" r:id="rId14"/>
    <p:sldLayoutId id="2147483682" r:id="rId15"/>
    <p:sldLayoutId id="2147483683" r:id="rId16"/>
    <p:sldLayoutId id="2147483654" r:id="rId17"/>
    <p:sldLayoutId id="2147483655" r:id="rId18"/>
    <p:sldLayoutId id="2147483693" r:id="rId19"/>
    <p:sldLayoutId id="2147483694" r:id="rId20"/>
    <p:sldLayoutId id="2147483695" r:id="rId21"/>
    <p:sldLayoutId id="2147483696" r:id="rId22"/>
    <p:sldLayoutId id="2147483698" r:id="rId23"/>
    <p:sldLayoutId id="2147483699" r:id="rId24"/>
    <p:sldLayoutId id="2147483718" r:id="rId25"/>
    <p:sldLayoutId id="2147483700" r:id="rId26"/>
    <p:sldLayoutId id="2147483724" r:id="rId27"/>
    <p:sldLayoutId id="2147483725" r:id="rId28"/>
    <p:sldLayoutId id="2147483726" r:id="rId29"/>
    <p:sldLayoutId id="2147483727" r:id="rId30"/>
    <p:sldLayoutId id="2147483728" r:id="rId31"/>
    <p:sldLayoutId id="2147483729" r:id="rId32"/>
    <p:sldLayoutId id="2147483688" r:id="rId33"/>
    <p:sldLayoutId id="2147483689" r:id="rId34"/>
    <p:sldLayoutId id="2147483690" r:id="rId35"/>
  </p:sldLayoutIdLst>
  <p:hf hdr="0" dt="0"/>
  <p:txStyles>
    <p:titleStyle>
      <a:lvl1pPr algn="l" defTabSz="914400" rtl="0" eaLnBrk="1" latinLnBrk="0" hangingPunct="1">
        <a:spcBef>
          <a:spcPct val="0"/>
        </a:spcBef>
        <a:buNone/>
        <a:defRPr sz="2400" b="1" kern="1200">
          <a:solidFill>
            <a:schemeClr val="accent5"/>
          </a:solidFill>
          <a:latin typeface="+mj-lt"/>
          <a:ea typeface="+mj-ea"/>
          <a:cs typeface="+mj-cs"/>
        </a:defRPr>
      </a:lvl1pPr>
    </p:titleStyle>
    <p:bodyStyle>
      <a:lvl1pPr marL="0" indent="0" algn="l" defTabSz="914400" rtl="0" eaLnBrk="1" latinLnBrk="0" hangingPunct="1">
        <a:spcBef>
          <a:spcPts val="0"/>
        </a:spcBef>
        <a:spcAft>
          <a:spcPts val="300"/>
        </a:spcAft>
        <a:buFont typeface="Arial" pitchFamily="34" charset="0"/>
        <a:buNone/>
        <a:defRPr sz="1200" kern="1200">
          <a:solidFill>
            <a:schemeClr val="tx1"/>
          </a:solidFill>
          <a:latin typeface="+mn-lt"/>
          <a:ea typeface="+mn-ea"/>
          <a:cs typeface="+mn-cs"/>
        </a:defRPr>
      </a:lvl1pPr>
      <a:lvl2pPr marL="18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2pPr>
      <a:lvl3pPr marL="36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3pPr>
      <a:lvl4pPr marL="54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4pPr>
      <a:lvl5pPr marL="72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5pPr>
      <a:lvl6pPr marL="0" indent="0" algn="l" defTabSz="914400" rtl="0" eaLnBrk="1" latinLnBrk="0" hangingPunct="1">
        <a:spcBef>
          <a:spcPts val="0"/>
        </a:spcBef>
        <a:spcAft>
          <a:spcPts val="600"/>
        </a:spcAft>
        <a:buFont typeface="Arial" pitchFamily="34" charset="0"/>
        <a:buNone/>
        <a:defRPr sz="1200" b="1" kern="1200">
          <a:solidFill>
            <a:schemeClr val="tx1"/>
          </a:solidFill>
          <a:latin typeface="+mj-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2.xml"/><Relationship Id="rId5" Type="http://schemas.openxmlformats.org/officeDocument/2006/relationships/image" Target="../media/image3.svg"/><Relationship Id="rId4" Type="http://schemas.microsoft.com/office/2007/relationships/hdphoto" Target="../media/hdphoto2.wdp"/></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svg"/><Relationship Id="rId2" Type="http://schemas.openxmlformats.org/officeDocument/2006/relationships/notesSlide" Target="../notesSlides/notesSlide11.xml"/><Relationship Id="rId1" Type="http://schemas.openxmlformats.org/officeDocument/2006/relationships/slideLayout" Target="../slideLayouts/slideLayout32.xml"/><Relationship Id="rId6" Type="http://schemas.openxmlformats.org/officeDocument/2006/relationships/image" Target="../media/image12.jpeg"/><Relationship Id="rId5" Type="http://schemas.openxmlformats.org/officeDocument/2006/relationships/image" Target="../media/image11.jpeg"/><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32.xml"/><Relationship Id="rId6" Type="http://schemas.openxmlformats.org/officeDocument/2006/relationships/image" Target="../media/image12.jpeg"/><Relationship Id="rId5" Type="http://schemas.openxmlformats.org/officeDocument/2006/relationships/image" Target="../media/image11.jpeg"/><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8.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svg"/><Relationship Id="rId2" Type="http://schemas.openxmlformats.org/officeDocument/2006/relationships/notesSlide" Target="../notesSlides/notesSlide4.xml"/><Relationship Id="rId1" Type="http://schemas.openxmlformats.org/officeDocument/2006/relationships/slideLayout" Target="../slideLayouts/slideLayout33.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svg"/><Relationship Id="rId2" Type="http://schemas.openxmlformats.org/officeDocument/2006/relationships/notesSlide" Target="../notesSlides/notesSlide5.xml"/><Relationship Id="rId1" Type="http://schemas.openxmlformats.org/officeDocument/2006/relationships/slideLayout" Target="../slideLayouts/slideLayout33.xml"/><Relationship Id="rId6" Type="http://schemas.openxmlformats.org/officeDocument/2006/relationships/image" Target="../media/image19.svg"/><Relationship Id="rId5" Type="http://schemas.openxmlformats.org/officeDocument/2006/relationships/image" Target="../media/image18.svg"/><Relationship Id="rId10" Type="http://schemas.openxmlformats.org/officeDocument/2006/relationships/image" Target="../media/image22.png"/><Relationship Id="rId4" Type="http://schemas.openxmlformats.org/officeDocument/2006/relationships/image" Target="../media/image17.jpeg"/><Relationship Id="rId9" Type="http://schemas.openxmlformats.org/officeDocument/2006/relationships/hyperlink" Target="https://www.acatech.de/publikation/industrie-4-0-maturity-index-update-2020/"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6.png"/><Relationship Id="rId7" Type="http://schemas.openxmlformats.org/officeDocument/2006/relationships/hyperlink" Target="https://www.acatech.de/publikation/industrie-4-0-maturity-index-update-2020/" TargetMode="External"/><Relationship Id="rId2" Type="http://schemas.openxmlformats.org/officeDocument/2006/relationships/notesSlide" Target="../notesSlides/notesSlide6.xml"/><Relationship Id="rId1" Type="http://schemas.openxmlformats.org/officeDocument/2006/relationships/slideLayout" Target="../slideLayouts/slideLayout3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33.xml"/><Relationship Id="rId6" Type="http://schemas.openxmlformats.org/officeDocument/2006/relationships/image" Target="../media/image25.png"/><Relationship Id="rId5" Type="http://schemas.openxmlformats.org/officeDocument/2006/relationships/image" Target="../media/image22.png"/><Relationship Id="rId4" Type="http://schemas.openxmlformats.org/officeDocument/2006/relationships/hyperlink" Target="https://www.acatech.de/publikation/industrie-4-0-maturity-index-update-202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7.jpe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7.jpe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7EA3D-27F7-6C96-35CF-F7ED2D382124}"/>
            </a:ext>
          </a:extLst>
        </p:cNvPr>
        <p:cNvGrpSpPr/>
        <p:nvPr/>
      </p:nvGrpSpPr>
      <p:grpSpPr>
        <a:xfrm>
          <a:off x="0" y="0"/>
          <a:ext cx="0" cy="0"/>
          <a:chOff x="0" y="0"/>
          <a:chExt cx="0" cy="0"/>
        </a:xfrm>
      </p:grpSpPr>
      <p:pic>
        <p:nvPicPr>
          <p:cNvPr id="4" name="Grafik 3">
            <a:extLst>
              <a:ext uri="{FF2B5EF4-FFF2-40B4-BE49-F238E27FC236}">
                <a16:creationId xmlns:a16="http://schemas.microsoft.com/office/drawing/2014/main" id="{FFB6FA37-5674-273C-2831-9424CC66B024}"/>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13461"/>
          <a:stretch>
            <a:fillRect/>
          </a:stretch>
        </p:blipFill>
        <p:spPr>
          <a:xfrm>
            <a:off x="0" y="10"/>
            <a:ext cx="9143980" cy="5143490"/>
          </a:xfrm>
          <a:prstGeom prst="rect">
            <a:avLst/>
          </a:prstGeom>
          <a:noFill/>
        </p:spPr>
      </p:pic>
      <p:sp>
        <p:nvSpPr>
          <p:cNvPr id="6" name="Titel 5">
            <a:extLst>
              <a:ext uri="{FF2B5EF4-FFF2-40B4-BE49-F238E27FC236}">
                <a16:creationId xmlns:a16="http://schemas.microsoft.com/office/drawing/2014/main" id="{1CD8010A-03C4-EDB7-2CF1-94D896924C93}"/>
              </a:ext>
            </a:extLst>
          </p:cNvPr>
          <p:cNvSpPr>
            <a:spLocks noGrp="1"/>
          </p:cNvSpPr>
          <p:nvPr>
            <p:ph type="body" sz="quarter" idx="14"/>
          </p:nvPr>
        </p:nvSpPr>
        <p:spPr>
          <a:xfrm>
            <a:off x="246919" y="1952625"/>
            <a:ext cx="7200000" cy="1028700"/>
          </a:xfrm>
        </p:spPr>
        <p:txBody>
          <a:bodyPr wrap="square">
            <a:normAutofit/>
          </a:bodyPr>
          <a:lstStyle/>
          <a:p>
            <a:r>
              <a:rPr lang="de-DE" sz="3200">
                <a:latin typeface="ZF Prometo Medium" panose="020B0704030203060203" pitchFamily="34" charset="0"/>
              </a:rPr>
              <a:t>Wer KI will, muss Organisation ganzheitlich verändern</a:t>
            </a:r>
          </a:p>
        </p:txBody>
      </p:sp>
      <p:pic>
        <p:nvPicPr>
          <p:cNvPr id="5" name="Grafik 4">
            <a:extLst>
              <a:ext uri="{FF2B5EF4-FFF2-40B4-BE49-F238E27FC236}">
                <a16:creationId xmlns:a16="http://schemas.microsoft.com/office/drawing/2014/main" id="{0ED9BB7F-86B1-6EF5-94E8-BBE7637F4E41}"/>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l="24395" t="24411" r="24395" b="24411"/>
          <a:stretch/>
        </p:blipFill>
        <p:spPr>
          <a:xfrm>
            <a:off x="6709836" y="548642"/>
            <a:ext cx="2117791" cy="2116421"/>
          </a:xfrm>
          <a:prstGeom prst="rect">
            <a:avLst/>
          </a:prstGeom>
        </p:spPr>
      </p:pic>
      <p:sp>
        <p:nvSpPr>
          <p:cNvPr id="7" name="Untertitelbox">
            <a:extLst>
              <a:ext uri="{FF2B5EF4-FFF2-40B4-BE49-F238E27FC236}">
                <a16:creationId xmlns:a16="http://schemas.microsoft.com/office/drawing/2014/main" id="{1A015399-2D36-B122-1570-309BEE557E53}"/>
              </a:ext>
            </a:extLst>
          </p:cNvPr>
          <p:cNvSpPr txBox="1">
            <a:spLocks/>
          </p:cNvSpPr>
          <p:nvPr/>
        </p:nvSpPr>
        <p:spPr>
          <a:xfrm>
            <a:off x="246919" y="3043738"/>
            <a:ext cx="6193202" cy="474882"/>
          </a:xfrm>
          <a:prstGeom prst="rect">
            <a:avLst/>
          </a:prstGeom>
          <a:solidFill>
            <a:schemeClr val="bg1"/>
          </a:solidFill>
        </p:spPr>
        <p:txBody>
          <a:bodyPr/>
          <a:lstStyle>
            <a:lvl1pPr marL="0" indent="0" algn="l" defTabSz="914400" rtl="0" eaLnBrk="1" latinLnBrk="0" hangingPunct="1">
              <a:spcBef>
                <a:spcPts val="0"/>
              </a:spcBef>
              <a:spcAft>
                <a:spcPts val="300"/>
              </a:spcAft>
              <a:buFont typeface="Arial" pitchFamily="34" charset="0"/>
              <a:buNone/>
              <a:defRPr sz="1200" kern="1200">
                <a:solidFill>
                  <a:schemeClr val="tx1"/>
                </a:solidFill>
                <a:latin typeface="+mn-lt"/>
                <a:ea typeface="+mn-ea"/>
                <a:cs typeface="+mn-cs"/>
              </a:defRPr>
            </a:lvl1pPr>
            <a:lvl2pPr marL="18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2pPr>
            <a:lvl3pPr marL="36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3pPr>
            <a:lvl4pPr marL="54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4pPr>
            <a:lvl5pPr marL="72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5pPr>
            <a:lvl6pPr marL="0" indent="0" algn="l" defTabSz="914400" rtl="0" eaLnBrk="1" latinLnBrk="0" hangingPunct="1">
              <a:spcBef>
                <a:spcPts val="0"/>
              </a:spcBef>
              <a:spcAft>
                <a:spcPts val="600"/>
              </a:spcAft>
              <a:buFont typeface="Arial" pitchFamily="34" charset="0"/>
              <a:buNone/>
              <a:defRPr sz="1200" b="1" kern="1200">
                <a:solidFill>
                  <a:schemeClr val="tx1"/>
                </a:solidFill>
                <a:latin typeface="+mj-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2400">
                <a:solidFill>
                  <a:schemeClr val="accent5">
                    <a:lumMod val="50000"/>
                  </a:schemeClr>
                </a:solidFill>
                <a:latin typeface="ZF Prometo Medium" panose="020B0704030203060203" pitchFamily="34" charset="0"/>
              </a:rPr>
              <a:t>KI </a:t>
            </a:r>
            <a:r>
              <a:rPr lang="de-DE" sz="2400" err="1">
                <a:solidFill>
                  <a:schemeClr val="accent5">
                    <a:lumMod val="50000"/>
                  </a:schemeClr>
                </a:solidFill>
                <a:latin typeface="ZF Prometo Medium" panose="020B0704030203060203" pitchFamily="34" charset="0"/>
              </a:rPr>
              <a:t>Upskilling</a:t>
            </a:r>
            <a:r>
              <a:rPr lang="de-DE" sz="2400">
                <a:solidFill>
                  <a:schemeClr val="accent5">
                    <a:lumMod val="50000"/>
                  </a:schemeClr>
                </a:solidFill>
                <a:latin typeface="ZF Prometo Medium" panose="020B0704030203060203" pitchFamily="34" charset="0"/>
              </a:rPr>
              <a:t> braucht Richtung &amp; Rahmung</a:t>
            </a:r>
          </a:p>
        </p:txBody>
      </p:sp>
      <p:sp>
        <p:nvSpPr>
          <p:cNvPr id="2" name="Rechteck 1">
            <a:extLst>
              <a:ext uri="{FF2B5EF4-FFF2-40B4-BE49-F238E27FC236}">
                <a16:creationId xmlns:a16="http://schemas.microsoft.com/office/drawing/2014/main" id="{89898BD5-2DE5-79CA-3332-16B2013112BB}"/>
              </a:ext>
            </a:extLst>
          </p:cNvPr>
          <p:cNvSpPr/>
          <p:nvPr/>
        </p:nvSpPr>
        <p:spPr>
          <a:xfrm>
            <a:off x="-1393372" y="548642"/>
            <a:ext cx="1219200" cy="513806"/>
          </a:xfrm>
          <a:prstGeom prst="rect">
            <a:avLst/>
          </a:prstGeom>
          <a:solidFill>
            <a:schemeClr val="tx2"/>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spcBef>
                <a:spcPts val="0"/>
              </a:spcBef>
              <a:spcAft>
                <a:spcPts val="600"/>
              </a:spcAft>
              <a:buClrTx/>
              <a:buSzTx/>
              <a:buFontTx/>
              <a:buNone/>
              <a:tabLst/>
            </a:pPr>
            <a:r>
              <a:rPr lang="de-DE" sz="1200" kern="0">
                <a:latin typeface="Tahoma"/>
                <a:cs typeface="Tahoma" pitchFamily="34" charset="0"/>
              </a:rPr>
              <a:t>1 Min.</a:t>
            </a:r>
            <a:endParaRPr kumimoji="0" lang="de-DE" sz="1200" b="0" i="0" u="none" strike="noStrike" kern="0" cap="none" spc="0" normalizeH="0" baseline="0" noProof="0">
              <a:ln>
                <a:noFill/>
              </a:ln>
              <a:effectLst/>
              <a:uLnTx/>
              <a:uFillTx/>
              <a:latin typeface="Tahoma"/>
              <a:ea typeface="+mn-ea"/>
              <a:cs typeface="Tahoma" pitchFamily="34" charset="0"/>
            </a:endParaRPr>
          </a:p>
        </p:txBody>
      </p:sp>
    </p:spTree>
    <p:extLst>
      <p:ext uri="{BB962C8B-B14F-4D97-AF65-F5344CB8AC3E}">
        <p14:creationId xmlns:p14="http://schemas.microsoft.com/office/powerpoint/2010/main" val="2555069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22940-00EB-1BCF-3712-B9698FA73A2E}"/>
            </a:ext>
          </a:extLst>
        </p:cNvPr>
        <p:cNvGrpSpPr/>
        <p:nvPr/>
      </p:nvGrpSpPr>
      <p:grpSpPr>
        <a:xfrm>
          <a:off x="0" y="0"/>
          <a:ext cx="0" cy="0"/>
          <a:chOff x="0" y="0"/>
          <a:chExt cx="0" cy="0"/>
        </a:xfrm>
      </p:grpSpPr>
      <p:pic>
        <p:nvPicPr>
          <p:cNvPr id="11" name="Picture 10" descr="A group of people in a room with computers&#10;&#10;Description automatically generated">
            <a:extLst>
              <a:ext uri="{FF2B5EF4-FFF2-40B4-BE49-F238E27FC236}">
                <a16:creationId xmlns:a16="http://schemas.microsoft.com/office/drawing/2014/main" id="{33A3D1CF-BA5F-7758-0BCB-AF9A36F1AF02}"/>
              </a:ext>
            </a:extLst>
          </p:cNvPr>
          <p:cNvPicPr>
            <a:picLocks noChangeAspect="1"/>
          </p:cNvPicPr>
          <p:nvPr/>
        </p:nvPicPr>
        <p:blipFill>
          <a:blip r:embed="rId3">
            <a:extLst>
              <a:ext uri="{28A0092B-C50C-407E-A947-70E740481C1C}">
                <a14:useLocalDpi xmlns:a14="http://schemas.microsoft.com/office/drawing/2010/main" val="0"/>
              </a:ext>
            </a:extLst>
          </a:blip>
          <a:srcRect l="8844" r="8955"/>
          <a:stretch>
            <a:fillRect/>
          </a:stretch>
        </p:blipFill>
        <p:spPr>
          <a:xfrm>
            <a:off x="4199786" y="9139"/>
            <a:ext cx="4956793" cy="5143501"/>
          </a:xfrm>
          <a:prstGeom prst="rect">
            <a:avLst/>
          </a:prstGeom>
        </p:spPr>
      </p:pic>
      <p:sp>
        <p:nvSpPr>
          <p:cNvPr id="4" name="Rechteck 6">
            <a:extLst>
              <a:ext uri="{FF2B5EF4-FFF2-40B4-BE49-F238E27FC236}">
                <a16:creationId xmlns:a16="http://schemas.microsoft.com/office/drawing/2014/main" id="{4DB4171D-F276-4EBE-B8A7-8221CC7E04DF}"/>
              </a:ext>
            </a:extLst>
          </p:cNvPr>
          <p:cNvSpPr/>
          <p:nvPr/>
        </p:nvSpPr>
        <p:spPr>
          <a:xfrm>
            <a:off x="1412" y="-3465"/>
            <a:ext cx="9141179" cy="5162954"/>
          </a:xfrm>
          <a:prstGeom prst="rect">
            <a:avLst/>
          </a:prstGeom>
          <a:gradFill flip="none" rotWithShape="1">
            <a:gsLst>
              <a:gs pos="0">
                <a:srgbClr val="1179BF">
                  <a:alpha val="39130"/>
                </a:srgbClr>
              </a:gs>
              <a:gs pos="32000">
                <a:srgbClr val="004D7A">
                  <a:alpha val="91287"/>
                </a:srgbClr>
              </a:gs>
              <a:gs pos="50000">
                <a:srgbClr val="002F4F"/>
              </a:gs>
              <a:gs pos="81000">
                <a:srgbClr val="001024"/>
              </a:gs>
            </a:gsLst>
            <a:lin ang="10800000" scaled="1"/>
            <a:tileRect/>
          </a:gra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72" tIns="89972" rIns="89972" bIns="89972" numCol="1" spcCol="0" rtlCol="0" fromWordArt="0" anchor="ctr" anchorCtr="0" forceAA="0" compatLnSpc="1">
            <a:prstTxWarp prst="textNoShape">
              <a:avLst/>
            </a:prstTxWarp>
            <a:noAutofit/>
          </a:bodyPr>
          <a:lstStyle/>
          <a:p>
            <a:pPr defTabSz="914378" fontAlgn="base">
              <a:spcAft>
                <a:spcPct val="0"/>
              </a:spcAft>
            </a:pPr>
            <a:endParaRPr lang="de-DE" sz="1200">
              <a:solidFill>
                <a:srgbClr val="000000"/>
              </a:solidFill>
              <a:latin typeface="Tahoma"/>
              <a:cs typeface="Tahoma" pitchFamily="34" charset="0"/>
            </a:endParaRPr>
          </a:p>
        </p:txBody>
      </p:sp>
      <p:sp>
        <p:nvSpPr>
          <p:cNvPr id="2" name="Titel 1">
            <a:extLst>
              <a:ext uri="{FF2B5EF4-FFF2-40B4-BE49-F238E27FC236}">
                <a16:creationId xmlns:a16="http://schemas.microsoft.com/office/drawing/2014/main" id="{1312CD0A-41DF-110B-08D0-CC8EC1590A75}"/>
              </a:ext>
            </a:extLst>
          </p:cNvPr>
          <p:cNvSpPr>
            <a:spLocks noGrp="1"/>
          </p:cNvSpPr>
          <p:nvPr>
            <p:ph type="title"/>
          </p:nvPr>
        </p:nvSpPr>
        <p:spPr>
          <a:xfrm>
            <a:off x="452409" y="155987"/>
            <a:ext cx="8424001" cy="792000"/>
          </a:xfrm>
        </p:spPr>
        <p:txBody>
          <a:bodyPr/>
          <a:lstStyle/>
          <a:p>
            <a:r>
              <a:rPr lang="de-DE" sz="2800">
                <a:latin typeface="ZF Prometo Medium" panose="020B0704030203060203" pitchFamily="34" charset="0"/>
              </a:rPr>
              <a:t>Take </a:t>
            </a:r>
            <a:r>
              <a:rPr lang="de-DE" sz="2800" err="1">
                <a:latin typeface="ZF Prometo Medium" panose="020B0704030203060203" pitchFamily="34" charset="0"/>
              </a:rPr>
              <a:t>aways</a:t>
            </a:r>
            <a:endPar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endParaRPr>
          </a:p>
        </p:txBody>
      </p:sp>
      <p:sp>
        <p:nvSpPr>
          <p:cNvPr id="3" name="Fußzeilenplatzhalter 5">
            <a:extLst>
              <a:ext uri="{FF2B5EF4-FFF2-40B4-BE49-F238E27FC236}">
                <a16:creationId xmlns:a16="http://schemas.microsoft.com/office/drawing/2014/main" id="{FF88AAE9-CD81-5C9C-8144-5FF44B05F378}"/>
              </a:ext>
            </a:extLst>
          </p:cNvPr>
          <p:cNvSpPr txBox="1">
            <a:spLocks/>
          </p:cNvSpPr>
          <p:nvPr/>
        </p:nvSpPr>
        <p:spPr>
          <a:xfrm>
            <a:off x="6948640" y="4927676"/>
            <a:ext cx="2066636" cy="252000"/>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r>
              <a:rPr lang="en-US" sz="800">
                <a:solidFill>
                  <a:srgbClr val="1179BF"/>
                </a:solidFill>
                <a:latin typeface="ZF Prometo Light" panose="020B0404030203060203" pitchFamily="34" charset="0"/>
              </a:rPr>
              <a:t>Background picture generated by MS Copilot</a:t>
            </a:r>
          </a:p>
        </p:txBody>
      </p:sp>
      <p:sp>
        <p:nvSpPr>
          <p:cNvPr id="22" name="Fußzeilenplatzhalter 5">
            <a:extLst>
              <a:ext uri="{FF2B5EF4-FFF2-40B4-BE49-F238E27FC236}">
                <a16:creationId xmlns:a16="http://schemas.microsoft.com/office/drawing/2014/main" id="{6B1FB47D-EB94-1028-4961-6697FEBF3A30}"/>
              </a:ext>
            </a:extLst>
          </p:cNvPr>
          <p:cNvSpPr txBox="1">
            <a:spLocks/>
          </p:cNvSpPr>
          <p:nvPr/>
        </p:nvSpPr>
        <p:spPr>
          <a:xfrm>
            <a:off x="6949374" y="4929197"/>
            <a:ext cx="2067274" cy="252078"/>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r>
              <a:rPr lang="en-US" sz="800">
                <a:solidFill>
                  <a:srgbClr val="1179BF"/>
                </a:solidFill>
                <a:latin typeface="ZF Prometo Light" panose="020B0404030203060203" pitchFamily="34" charset="0"/>
              </a:rPr>
              <a:t>Background picture generated by MS Copilot</a:t>
            </a:r>
          </a:p>
        </p:txBody>
      </p:sp>
      <p:grpSp>
        <p:nvGrpSpPr>
          <p:cNvPr id="173" name="Group 172">
            <a:extLst>
              <a:ext uri="{FF2B5EF4-FFF2-40B4-BE49-F238E27FC236}">
                <a16:creationId xmlns:a16="http://schemas.microsoft.com/office/drawing/2014/main" id="{0AB0DDD2-06F4-35B0-C626-C07FA5C69B8F}"/>
              </a:ext>
            </a:extLst>
          </p:cNvPr>
          <p:cNvGrpSpPr/>
          <p:nvPr/>
        </p:nvGrpSpPr>
        <p:grpSpPr>
          <a:xfrm>
            <a:off x="11685343" y="1236852"/>
            <a:ext cx="453519" cy="4446197"/>
            <a:chOff x="8765300" y="55660"/>
            <a:chExt cx="340244" cy="3925652"/>
          </a:xfrm>
        </p:grpSpPr>
        <p:cxnSp>
          <p:nvCxnSpPr>
            <p:cNvPr id="174" name="Straight Arrow Connector 173">
              <a:extLst>
                <a:ext uri="{FF2B5EF4-FFF2-40B4-BE49-F238E27FC236}">
                  <a16:creationId xmlns:a16="http://schemas.microsoft.com/office/drawing/2014/main" id="{BBDB5220-C00B-72DE-4EB9-4B2DFD0CD864}"/>
                </a:ext>
              </a:extLst>
            </p:cNvPr>
            <p:cNvCxnSpPr>
              <a:cxnSpLocks/>
            </p:cNvCxnSpPr>
            <p:nvPr/>
          </p:nvCxnSpPr>
          <p:spPr>
            <a:xfrm flipV="1">
              <a:off x="8865175" y="55660"/>
              <a:ext cx="7114" cy="3925652"/>
            </a:xfrm>
            <a:prstGeom prst="straightConnector1">
              <a:avLst/>
            </a:prstGeom>
            <a:noFill/>
            <a:ln w="6350" cap="rnd" cmpd="sng" algn="ctr">
              <a:solidFill>
                <a:sysClr val="window" lastClr="FFFFFF"/>
              </a:solidFill>
              <a:prstDash val="solid"/>
              <a:round/>
              <a:tailEnd type="triangle"/>
            </a:ln>
            <a:effectLst/>
          </p:spPr>
        </p:cxnSp>
        <p:sp>
          <p:nvSpPr>
            <p:cNvPr id="175" name="Rectangle: Rounded Corners 148">
              <a:extLst>
                <a:ext uri="{FF2B5EF4-FFF2-40B4-BE49-F238E27FC236}">
                  <a16:creationId xmlns:a16="http://schemas.microsoft.com/office/drawing/2014/main" id="{0CA4A1B3-D145-D4A0-4EBD-02641AE7D13E}"/>
                </a:ext>
              </a:extLst>
            </p:cNvPr>
            <p:cNvSpPr/>
            <p:nvPr/>
          </p:nvSpPr>
          <p:spPr>
            <a:xfrm rot="16200000">
              <a:off x="7503274" y="2289244"/>
              <a:ext cx="2864296" cy="340244"/>
            </a:xfrm>
            <a:prstGeom prst="roundRect">
              <a:avLst>
                <a:gd name="adj" fmla="val 0"/>
              </a:avLst>
            </a:prstGeom>
            <a:noFill/>
            <a:ln w="19050" cap="flat" cmpd="sng" algn="ctr">
              <a:noFill/>
              <a:prstDash val="solid"/>
              <a:miter lim="800000"/>
            </a:ln>
            <a:effectLst/>
          </p:spPr>
          <p:txBody>
            <a:bodyPr rtlCol="0" anchor="t" anchorCtr="0"/>
            <a:lstStyle/>
            <a:p>
              <a:pPr marL="0" marR="0" lvl="0" indent="0" algn="r" defTabSz="914377" eaLnBrk="1" fontAlgn="auto" latinLnBrk="0" hangingPunct="1">
                <a:lnSpc>
                  <a:spcPct val="150000"/>
                </a:lnSpc>
                <a:spcBef>
                  <a:spcPts val="0"/>
                </a:spcBef>
                <a:spcAft>
                  <a:spcPts val="0"/>
                </a:spcAft>
                <a:buClrTx/>
                <a:buSzTx/>
                <a:buFontTx/>
                <a:buNone/>
                <a:tabLst/>
                <a:defRPr/>
              </a:pPr>
              <a:r>
                <a:rPr kumimoji="0" lang="en-US" sz="1867" b="1" i="0" u="none" strike="noStrike" kern="0" cap="none" spc="0" normalizeH="0" baseline="0" noProof="0">
                  <a:ln>
                    <a:noFill/>
                  </a:ln>
                  <a:solidFill>
                    <a:srgbClr val="FFFFFF"/>
                  </a:solidFill>
                  <a:effectLst/>
                  <a:uLnTx/>
                  <a:uFillTx/>
                  <a:latin typeface="ZF Prometo Light" panose="020B0404030203060203" pitchFamily="34" charset="0"/>
                  <a:ea typeface="+mn-ea"/>
                  <a:cs typeface="+mn-cs"/>
                </a:rPr>
                <a:t>Degree of Process Change</a:t>
              </a:r>
              <a:endParaRPr kumimoji="0" lang="en-US" sz="1867" b="0" i="0" u="none" strike="noStrike" kern="0" cap="none" spc="0" normalizeH="0" baseline="0" noProof="0">
                <a:ln>
                  <a:noFill/>
                </a:ln>
                <a:solidFill>
                  <a:srgbClr val="FFFFFF"/>
                </a:solidFill>
                <a:effectLst/>
                <a:uLnTx/>
                <a:uFillTx/>
                <a:latin typeface="ZF Prometo Light" panose="020B0404030203060203" pitchFamily="34" charset="0"/>
                <a:ea typeface="+mn-ea"/>
                <a:cs typeface="+mn-cs"/>
              </a:endParaRPr>
            </a:p>
          </p:txBody>
        </p:sp>
      </p:grpSp>
      <p:sp>
        <p:nvSpPr>
          <p:cNvPr id="5" name="Right Arrow 4">
            <a:extLst>
              <a:ext uri="{FF2B5EF4-FFF2-40B4-BE49-F238E27FC236}">
                <a16:creationId xmlns:a16="http://schemas.microsoft.com/office/drawing/2014/main" id="{3FD58BE6-64D8-5389-57AB-E1487E200003}"/>
              </a:ext>
            </a:extLst>
          </p:cNvPr>
          <p:cNvSpPr/>
          <p:nvPr/>
        </p:nvSpPr>
        <p:spPr>
          <a:xfrm>
            <a:off x="-12576" y="1397294"/>
            <a:ext cx="1645920" cy="646332"/>
          </a:xfrm>
          <a:prstGeom prst="rightArrow">
            <a:avLst/>
          </a:prstGeom>
          <a:solidFill>
            <a:schemeClr val="bg2"/>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lnSpc>
                <a:spcPct val="100000"/>
              </a:lnSpc>
              <a:spcBef>
                <a:spcPts val="0"/>
              </a:spcBef>
              <a:spcAft>
                <a:spcPct val="0"/>
              </a:spcAft>
              <a:buClrTx/>
              <a:buSzTx/>
              <a:buFontTx/>
              <a:buNone/>
              <a:tabLst/>
            </a:pPr>
            <a:endParaRPr kumimoji="0" lang="en-DE" sz="1200" b="0" i="0" u="none" strike="noStrike" kern="0" cap="none" spc="0" normalizeH="0" baseline="0" noProof="0" err="1">
              <a:ln>
                <a:noFill/>
              </a:ln>
              <a:effectLst/>
              <a:uLnTx/>
              <a:uFillTx/>
              <a:latin typeface="Tahoma"/>
              <a:ea typeface="+mn-ea"/>
              <a:cs typeface="Tahoma" pitchFamily="34" charset="0"/>
            </a:endParaRPr>
          </a:p>
        </p:txBody>
      </p:sp>
      <p:sp>
        <p:nvSpPr>
          <p:cNvPr id="7" name="TextBox 6">
            <a:extLst>
              <a:ext uri="{FF2B5EF4-FFF2-40B4-BE49-F238E27FC236}">
                <a16:creationId xmlns:a16="http://schemas.microsoft.com/office/drawing/2014/main" id="{474988B7-EE09-1E17-6A06-636C63D511B2}"/>
              </a:ext>
            </a:extLst>
          </p:cNvPr>
          <p:cNvSpPr txBox="1"/>
          <p:nvPr/>
        </p:nvSpPr>
        <p:spPr>
          <a:xfrm>
            <a:off x="1766471" y="1397293"/>
            <a:ext cx="6142616" cy="646331"/>
          </a:xfrm>
          <a:prstGeom prst="rect">
            <a:avLst/>
          </a:prstGeom>
          <a:noFill/>
        </p:spPr>
        <p:txBody>
          <a:bodyPr wrap="square">
            <a:spAutoFit/>
          </a:bodyPr>
          <a:lstStyle/>
          <a:p>
            <a:r>
              <a:rPr lang="de-DE" sz="1800">
                <a:solidFill>
                  <a:schemeClr val="bg1"/>
                </a:solidFill>
                <a:latin typeface="ZF Prometo Light" panose="020B0404030203060203" pitchFamily="34" charset="0"/>
              </a:rPr>
              <a:t>Adaption ist mehr, als (technische) Skalierung. </a:t>
            </a:r>
            <a:br>
              <a:rPr lang="de-DE" sz="1800">
                <a:solidFill>
                  <a:schemeClr val="bg1"/>
                </a:solidFill>
                <a:latin typeface="ZF Prometo Light" panose="020B0404030203060203" pitchFamily="34" charset="0"/>
              </a:rPr>
            </a:br>
            <a:r>
              <a:rPr lang="de-DE" sz="1800">
                <a:solidFill>
                  <a:schemeClr val="bg1"/>
                </a:solidFill>
                <a:latin typeface="ZF Prometo Light" panose="020B0404030203060203" pitchFamily="34" charset="0"/>
              </a:rPr>
              <a:t>KI-Transformation ist allem voran eine Führungsaufgabe. </a:t>
            </a:r>
          </a:p>
        </p:txBody>
      </p:sp>
      <p:sp>
        <p:nvSpPr>
          <p:cNvPr id="10" name="Right Arrow 9">
            <a:extLst>
              <a:ext uri="{FF2B5EF4-FFF2-40B4-BE49-F238E27FC236}">
                <a16:creationId xmlns:a16="http://schemas.microsoft.com/office/drawing/2014/main" id="{3B47D531-41CC-4F9C-2936-2237C91476BC}"/>
              </a:ext>
            </a:extLst>
          </p:cNvPr>
          <p:cNvSpPr/>
          <p:nvPr/>
        </p:nvSpPr>
        <p:spPr>
          <a:xfrm>
            <a:off x="0" y="2386740"/>
            <a:ext cx="1645920" cy="646332"/>
          </a:xfrm>
          <a:prstGeom prst="rightArrow">
            <a:avLst/>
          </a:prstGeom>
          <a:solidFill>
            <a:schemeClr val="bg2"/>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lnSpc>
                <a:spcPct val="100000"/>
              </a:lnSpc>
              <a:spcBef>
                <a:spcPts val="0"/>
              </a:spcBef>
              <a:spcAft>
                <a:spcPct val="0"/>
              </a:spcAft>
              <a:buClrTx/>
              <a:buSzTx/>
              <a:buFontTx/>
              <a:buNone/>
              <a:tabLst/>
            </a:pPr>
            <a:endParaRPr kumimoji="0" lang="en-DE" sz="1200" b="0" i="0" u="none" strike="noStrike" kern="0" cap="none" spc="0" normalizeH="0" baseline="0" noProof="0" err="1">
              <a:ln>
                <a:noFill/>
              </a:ln>
              <a:effectLst/>
              <a:uLnTx/>
              <a:uFillTx/>
              <a:latin typeface="Tahoma"/>
              <a:ea typeface="+mn-ea"/>
              <a:cs typeface="Tahoma" pitchFamily="34" charset="0"/>
            </a:endParaRPr>
          </a:p>
        </p:txBody>
      </p:sp>
      <p:sp>
        <p:nvSpPr>
          <p:cNvPr id="12" name="TextBox 11">
            <a:extLst>
              <a:ext uri="{FF2B5EF4-FFF2-40B4-BE49-F238E27FC236}">
                <a16:creationId xmlns:a16="http://schemas.microsoft.com/office/drawing/2014/main" id="{78ADEF09-8351-8AF9-906D-79BB1AC28648}"/>
              </a:ext>
            </a:extLst>
          </p:cNvPr>
          <p:cNvSpPr txBox="1"/>
          <p:nvPr/>
        </p:nvSpPr>
        <p:spPr>
          <a:xfrm>
            <a:off x="1779047" y="2581997"/>
            <a:ext cx="6142616" cy="369332"/>
          </a:xfrm>
          <a:prstGeom prst="rect">
            <a:avLst/>
          </a:prstGeom>
          <a:noFill/>
        </p:spPr>
        <p:txBody>
          <a:bodyPr wrap="square">
            <a:spAutoFit/>
          </a:bodyPr>
          <a:lstStyle/>
          <a:p>
            <a:r>
              <a:rPr lang="de-DE">
                <a:solidFill>
                  <a:schemeClr val="bg1"/>
                </a:solidFill>
                <a:latin typeface="ZF Prometo Light" panose="020B0404030203060203" pitchFamily="34" charset="0"/>
              </a:rPr>
              <a:t>Daten, </a:t>
            </a:r>
            <a:r>
              <a:rPr lang="de-DE" err="1">
                <a:solidFill>
                  <a:schemeClr val="bg1"/>
                </a:solidFill>
                <a:latin typeface="ZF Prometo Light" panose="020B0404030203060203" pitchFamily="34" charset="0"/>
              </a:rPr>
              <a:t>Governance</a:t>
            </a:r>
            <a:r>
              <a:rPr lang="de-DE">
                <a:solidFill>
                  <a:schemeClr val="bg1"/>
                </a:solidFill>
                <a:latin typeface="ZF Prometo Light" panose="020B0404030203060203" pitchFamily="34" charset="0"/>
              </a:rPr>
              <a:t> &amp; Vertrauen als Fundament</a:t>
            </a:r>
          </a:p>
        </p:txBody>
      </p:sp>
      <p:sp>
        <p:nvSpPr>
          <p:cNvPr id="13" name="Right Arrow 12">
            <a:extLst>
              <a:ext uri="{FF2B5EF4-FFF2-40B4-BE49-F238E27FC236}">
                <a16:creationId xmlns:a16="http://schemas.microsoft.com/office/drawing/2014/main" id="{201F247C-5966-1434-C1BA-AA18C808B399}"/>
              </a:ext>
            </a:extLst>
          </p:cNvPr>
          <p:cNvSpPr/>
          <p:nvPr/>
        </p:nvSpPr>
        <p:spPr>
          <a:xfrm>
            <a:off x="1818" y="3395813"/>
            <a:ext cx="1645920" cy="646332"/>
          </a:xfrm>
          <a:prstGeom prst="rightArrow">
            <a:avLst/>
          </a:prstGeom>
          <a:solidFill>
            <a:schemeClr val="bg2"/>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lnSpc>
                <a:spcPct val="100000"/>
              </a:lnSpc>
              <a:spcBef>
                <a:spcPts val="0"/>
              </a:spcBef>
              <a:spcAft>
                <a:spcPct val="0"/>
              </a:spcAft>
              <a:buClrTx/>
              <a:buSzTx/>
              <a:buFontTx/>
              <a:buNone/>
              <a:tabLst/>
            </a:pPr>
            <a:endParaRPr kumimoji="0" lang="en-DE" sz="1200" b="0" i="0" u="none" strike="noStrike" kern="0" cap="none" spc="0" normalizeH="0" baseline="0" noProof="0" err="1">
              <a:ln>
                <a:noFill/>
              </a:ln>
              <a:effectLst/>
              <a:uLnTx/>
              <a:uFillTx/>
              <a:latin typeface="Tahoma"/>
              <a:ea typeface="+mn-ea"/>
              <a:cs typeface="Tahoma" pitchFamily="34" charset="0"/>
            </a:endParaRPr>
          </a:p>
        </p:txBody>
      </p:sp>
      <p:sp>
        <p:nvSpPr>
          <p:cNvPr id="15" name="TextBox 14">
            <a:extLst>
              <a:ext uri="{FF2B5EF4-FFF2-40B4-BE49-F238E27FC236}">
                <a16:creationId xmlns:a16="http://schemas.microsoft.com/office/drawing/2014/main" id="{CE90B4E6-A3D2-EF39-FA08-B04673C56887}"/>
              </a:ext>
            </a:extLst>
          </p:cNvPr>
          <p:cNvSpPr txBox="1"/>
          <p:nvPr/>
        </p:nvSpPr>
        <p:spPr>
          <a:xfrm>
            <a:off x="1791623" y="3592425"/>
            <a:ext cx="6142616" cy="646331"/>
          </a:xfrm>
          <a:prstGeom prst="rect">
            <a:avLst/>
          </a:prstGeom>
          <a:noFill/>
        </p:spPr>
        <p:txBody>
          <a:bodyPr wrap="square">
            <a:spAutoFit/>
          </a:bodyPr>
          <a:lstStyle/>
          <a:p>
            <a:r>
              <a:rPr lang="de-DE">
                <a:solidFill>
                  <a:schemeClr val="bg1"/>
                </a:solidFill>
                <a:latin typeface="ZF Prometo Light" panose="020B0404030203060203" pitchFamily="34" charset="0"/>
              </a:rPr>
              <a:t>KI-</a:t>
            </a:r>
            <a:r>
              <a:rPr lang="de-DE" err="1">
                <a:solidFill>
                  <a:schemeClr val="bg1"/>
                </a:solidFill>
                <a:latin typeface="ZF Prometo Light" panose="020B0404030203060203" pitchFamily="34" charset="0"/>
              </a:rPr>
              <a:t>Upskilling</a:t>
            </a:r>
            <a:r>
              <a:rPr lang="de-DE">
                <a:solidFill>
                  <a:schemeClr val="bg1"/>
                </a:solidFill>
                <a:latin typeface="ZF Prometo Light" panose="020B0404030203060203" pitchFamily="34" charset="0"/>
              </a:rPr>
              <a:t> als Querschnittsaufgabe in einem holistischen Sinne</a:t>
            </a:r>
          </a:p>
        </p:txBody>
      </p:sp>
      <p:sp>
        <p:nvSpPr>
          <p:cNvPr id="14" name="Rechteck 9">
            <a:extLst>
              <a:ext uri="{FF2B5EF4-FFF2-40B4-BE49-F238E27FC236}">
                <a16:creationId xmlns:a16="http://schemas.microsoft.com/office/drawing/2014/main" id="{8B37884D-B61F-8924-FA79-259A0AB79B06}"/>
              </a:ext>
            </a:extLst>
          </p:cNvPr>
          <p:cNvSpPr/>
          <p:nvPr/>
        </p:nvSpPr>
        <p:spPr>
          <a:xfrm>
            <a:off x="-1393372" y="548642"/>
            <a:ext cx="1219200" cy="513806"/>
          </a:xfrm>
          <a:prstGeom prst="rect">
            <a:avLst/>
          </a:prstGeom>
          <a:solidFill>
            <a:schemeClr val="tx2"/>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lnSpc>
                <a:spcPct val="100000"/>
              </a:lnSpc>
              <a:spcBef>
                <a:spcPts val="0"/>
              </a:spcBef>
              <a:spcAft>
                <a:spcPct val="0"/>
              </a:spcAft>
              <a:buClrTx/>
              <a:buSzTx/>
              <a:buFontTx/>
              <a:buNone/>
              <a:tabLst/>
            </a:pPr>
            <a:r>
              <a:rPr lang="de-DE" sz="1200" kern="0">
                <a:latin typeface="Tahoma"/>
                <a:cs typeface="Tahoma" pitchFamily="34" charset="0"/>
              </a:rPr>
              <a:t>1 Min.</a:t>
            </a:r>
            <a:endParaRPr kumimoji="0" lang="de-DE" sz="1200" b="0" i="0" u="none" strike="noStrike" kern="0" cap="none" spc="0" normalizeH="0" baseline="0" noProof="0">
              <a:ln>
                <a:noFill/>
              </a:ln>
              <a:effectLst/>
              <a:uLnTx/>
              <a:uFillTx/>
              <a:latin typeface="Tahoma"/>
              <a:ea typeface="+mn-ea"/>
              <a:cs typeface="Tahoma" pitchFamily="34" charset="0"/>
            </a:endParaRPr>
          </a:p>
        </p:txBody>
      </p:sp>
      <p:sp>
        <p:nvSpPr>
          <p:cNvPr id="16" name="Rechteck 15">
            <a:extLst>
              <a:ext uri="{FF2B5EF4-FFF2-40B4-BE49-F238E27FC236}">
                <a16:creationId xmlns:a16="http://schemas.microsoft.com/office/drawing/2014/main" id="{EA5F3095-5A6F-33A2-44AD-73A31BA67558}"/>
              </a:ext>
            </a:extLst>
          </p:cNvPr>
          <p:cNvSpPr/>
          <p:nvPr/>
        </p:nvSpPr>
        <p:spPr>
          <a:xfrm>
            <a:off x="-1393372" y="1097284"/>
            <a:ext cx="1219200" cy="513806"/>
          </a:xfrm>
          <a:prstGeom prst="rect">
            <a:avLst/>
          </a:prstGeom>
          <a:solidFill>
            <a:srgbClr val="FFC000"/>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spcBef>
                <a:spcPts val="0"/>
              </a:spcBef>
              <a:spcAft>
                <a:spcPts val="600"/>
              </a:spcAft>
              <a:buClrTx/>
              <a:buSzTx/>
              <a:buFontTx/>
              <a:buNone/>
              <a:tabLst/>
            </a:pPr>
            <a:r>
              <a:rPr lang="de-DE" sz="1200" kern="0">
                <a:latin typeface="Tahoma"/>
                <a:cs typeface="Tahoma" pitchFamily="34" charset="0"/>
              </a:rPr>
              <a:t>Gesamt: 20</a:t>
            </a:r>
            <a:endParaRPr kumimoji="0" lang="de-DE" sz="1200" b="0" i="0" u="none" strike="noStrike" kern="0" cap="none" spc="0" normalizeH="0" baseline="0" noProof="0">
              <a:ln>
                <a:noFill/>
              </a:ln>
              <a:effectLst/>
              <a:uLnTx/>
              <a:uFillTx/>
              <a:latin typeface="Tahoma"/>
              <a:ea typeface="+mn-ea"/>
              <a:cs typeface="Tahoma" pitchFamily="34" charset="0"/>
            </a:endParaRPr>
          </a:p>
        </p:txBody>
      </p:sp>
    </p:spTree>
    <p:extLst>
      <p:ext uri="{BB962C8B-B14F-4D97-AF65-F5344CB8AC3E}">
        <p14:creationId xmlns:p14="http://schemas.microsoft.com/office/powerpoint/2010/main" val="1389008892"/>
      </p:ext>
    </p:extLst>
  </p:cSld>
  <p:clrMapOvr>
    <a:masterClrMapping/>
  </p:clrMapOvr>
  <mc:AlternateContent xmlns:mc="http://schemas.openxmlformats.org/markup-compatibility/2006" xmlns:p14="http://schemas.microsoft.com/office/powerpoint/2010/main">
    <mc:Choice Requires="p14">
      <p:transition spd="med" p14:dur="700" advClick="0" advTm="60000">
        <p:fade/>
      </p:transition>
    </mc:Choice>
    <mc:Fallback xmlns="">
      <p:transition spd="med" advClick="0" advTm="60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78BFB-023E-F8D3-31FE-ED92811291F5}"/>
            </a:ext>
          </a:extLst>
        </p:cNvPr>
        <p:cNvGrpSpPr/>
        <p:nvPr/>
      </p:nvGrpSpPr>
      <p:grpSpPr>
        <a:xfrm>
          <a:off x="0" y="0"/>
          <a:ext cx="0" cy="0"/>
          <a:chOff x="0" y="0"/>
          <a:chExt cx="0" cy="0"/>
        </a:xfrm>
      </p:grpSpPr>
      <p:pic>
        <p:nvPicPr>
          <p:cNvPr id="4" name="Grafik 3">
            <a:extLst>
              <a:ext uri="{FF2B5EF4-FFF2-40B4-BE49-F238E27FC236}">
                <a16:creationId xmlns:a16="http://schemas.microsoft.com/office/drawing/2014/main" id="{3F988393-A2AB-200D-68B0-F001A62F92AE}"/>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13461"/>
          <a:stretch>
            <a:fillRect/>
          </a:stretch>
        </p:blipFill>
        <p:spPr>
          <a:xfrm>
            <a:off x="0" y="10"/>
            <a:ext cx="9143980" cy="5143490"/>
          </a:xfrm>
          <a:prstGeom prst="rect">
            <a:avLst/>
          </a:prstGeom>
          <a:noFill/>
        </p:spPr>
      </p:pic>
      <p:sp>
        <p:nvSpPr>
          <p:cNvPr id="20" name="Text Placeholder 2">
            <a:extLst>
              <a:ext uri="{FF2B5EF4-FFF2-40B4-BE49-F238E27FC236}">
                <a16:creationId xmlns:a16="http://schemas.microsoft.com/office/drawing/2014/main" id="{985D6925-5F06-3FF4-5C4F-DD7D80826584}"/>
              </a:ext>
            </a:extLst>
          </p:cNvPr>
          <p:cNvSpPr>
            <a:spLocks noGrp="1"/>
          </p:cNvSpPr>
          <p:nvPr>
            <p:ph type="body" sz="quarter" idx="13"/>
          </p:nvPr>
        </p:nvSpPr>
        <p:spPr>
          <a:xfrm>
            <a:off x="4966856" y="3874445"/>
            <a:ext cx="4073236" cy="1082035"/>
          </a:xfrm>
          <a:solidFill>
            <a:schemeClr val="bg1"/>
          </a:solidFill>
        </p:spPr>
        <p:txBody>
          <a:bodyPr rIns="180000"/>
          <a:lstStyle/>
          <a:p>
            <a:pPr algn="r"/>
            <a:r>
              <a:rPr lang="en-US" b="1">
                <a:solidFill>
                  <a:schemeClr val="tx1"/>
                </a:solidFill>
              </a:rPr>
              <a:t>Christoph Wieser</a:t>
            </a:r>
            <a:br>
              <a:rPr lang="en-US" b="1">
                <a:solidFill>
                  <a:schemeClr val="tx1"/>
                </a:solidFill>
              </a:rPr>
            </a:br>
            <a:r>
              <a:rPr lang="en-US" err="1">
                <a:solidFill>
                  <a:schemeClr val="tx1"/>
                </a:solidFill>
              </a:rPr>
              <a:t>Personalentwickler</a:t>
            </a:r>
            <a:br>
              <a:rPr lang="en-US">
                <a:solidFill>
                  <a:schemeClr val="tx1"/>
                </a:solidFill>
              </a:rPr>
            </a:br>
            <a:r>
              <a:rPr lang="en-US">
                <a:solidFill>
                  <a:schemeClr val="tx1"/>
                </a:solidFill>
              </a:rPr>
              <a:t>HR | </a:t>
            </a:r>
            <a:r>
              <a:rPr lang="en-US" err="1">
                <a:solidFill>
                  <a:schemeClr val="tx1"/>
                </a:solidFill>
              </a:rPr>
              <a:t>Betrieb</a:t>
            </a:r>
            <a:r>
              <a:rPr lang="en-US">
                <a:solidFill>
                  <a:schemeClr val="tx1"/>
                </a:solidFill>
              </a:rPr>
              <a:t> N</a:t>
            </a:r>
          </a:p>
        </p:txBody>
      </p:sp>
      <p:sp>
        <p:nvSpPr>
          <p:cNvPr id="6" name="Titel 5">
            <a:extLst>
              <a:ext uri="{FF2B5EF4-FFF2-40B4-BE49-F238E27FC236}">
                <a16:creationId xmlns:a16="http://schemas.microsoft.com/office/drawing/2014/main" id="{3E14682A-5DBE-30FF-3E2B-BA93A93BB6EA}"/>
              </a:ext>
            </a:extLst>
          </p:cNvPr>
          <p:cNvSpPr>
            <a:spLocks noGrp="1"/>
          </p:cNvSpPr>
          <p:nvPr>
            <p:ph type="body" sz="quarter" idx="14"/>
          </p:nvPr>
        </p:nvSpPr>
        <p:spPr>
          <a:xfrm>
            <a:off x="246919" y="727885"/>
            <a:ext cx="7200000" cy="2700000"/>
          </a:xfrm>
        </p:spPr>
        <p:txBody>
          <a:bodyPr vert="horz" wrap="square" lIns="0" tIns="0" rIns="0" bIns="0" rtlCol="0" anchor="t">
            <a:normAutofit/>
          </a:bodyPr>
          <a:lstStyle/>
          <a:p>
            <a:r>
              <a:rPr lang="de-DE" sz="6600">
                <a:latin typeface="ZF Prometo Medium"/>
                <a:ea typeface="Tahoma"/>
                <a:cs typeface="Tahoma"/>
              </a:rPr>
              <a:t>Vielen Dank!</a:t>
            </a:r>
            <a:endParaRPr lang="en-US" sz="6600"/>
          </a:p>
        </p:txBody>
      </p:sp>
      <p:pic>
        <p:nvPicPr>
          <p:cNvPr id="8" name="Grafik 7" descr="Edit the existing circular portrait so the visible face scale closely matches the other circular portrait on the same slide. Keep the same person, same natural expression, same circular crop, and same clean neutral background treatment. Preserve image quality and realism. If needed, very slightly reduce the crop tightness so the face size matches the companion portrait exactly, with eyes and face centered naturally.">
            <a:extLst>
              <a:ext uri="{FF2B5EF4-FFF2-40B4-BE49-F238E27FC236}">
                <a16:creationId xmlns:a16="http://schemas.microsoft.com/office/drawing/2014/main" id="{16869903-6731-B0A9-9181-F9BC0E57C6C6}"/>
              </a:ext>
            </a:extLst>
          </p:cNvPr>
          <p:cNvPicPr>
            <a:picLocks noChangeAspect="1"/>
          </p:cNvPicPr>
          <p:nvPr/>
        </p:nvPicPr>
        <p:blipFill>
          <a:blip r:embed="rId5"/>
          <a:srcRect/>
          <a:stretch/>
        </p:blipFill>
        <p:spPr>
          <a:xfrm>
            <a:off x="5110239" y="3935004"/>
            <a:ext cx="978829" cy="978829"/>
          </a:xfrm>
          <a:prstGeom prst="rect">
            <a:avLst/>
          </a:prstGeom>
          <a:solidFill>
            <a:schemeClr val="bg1"/>
          </a:solidFill>
        </p:spPr>
      </p:pic>
      <p:sp>
        <p:nvSpPr>
          <p:cNvPr id="13" name="Text Placeholder 2">
            <a:extLst>
              <a:ext uri="{FF2B5EF4-FFF2-40B4-BE49-F238E27FC236}">
                <a16:creationId xmlns:a16="http://schemas.microsoft.com/office/drawing/2014/main" id="{FCC45F2F-F0F9-AFCC-F2E0-FA8F52B0C617}"/>
              </a:ext>
            </a:extLst>
          </p:cNvPr>
          <p:cNvSpPr txBox="1">
            <a:spLocks/>
          </p:cNvSpPr>
          <p:nvPr/>
        </p:nvSpPr>
        <p:spPr>
          <a:xfrm>
            <a:off x="122597" y="3874445"/>
            <a:ext cx="4073236" cy="1082035"/>
          </a:xfrm>
          <a:prstGeom prst="rect">
            <a:avLst/>
          </a:prstGeom>
          <a:solidFill>
            <a:schemeClr val="bg1"/>
          </a:solidFill>
        </p:spPr>
        <p:txBody>
          <a:bodyPr vert="horz" wrap="none" lIns="0" tIns="0" rIns="180000" bIns="0" rtlCol="0" anchor="ctr" anchorCtr="0">
            <a:noAutofit/>
          </a:bodyPr>
          <a:lstStyle>
            <a:lvl1pPr marL="0" indent="0" algn="l" defTabSz="914400" rtl="0" eaLnBrk="1" latinLnBrk="0" hangingPunct="1">
              <a:spcBef>
                <a:spcPts val="0"/>
              </a:spcBef>
              <a:spcAft>
                <a:spcPts val="300"/>
              </a:spcAft>
              <a:buFont typeface="Arial" pitchFamily="34" charset="0"/>
              <a:buNone/>
              <a:defRPr lang="de-DE" sz="1400" b="0" kern="0" dirty="0">
                <a:solidFill>
                  <a:schemeClr val="bg1"/>
                </a:solidFill>
                <a:latin typeface="+mj-lt"/>
                <a:ea typeface="+mn-ea"/>
                <a:cs typeface="+mn-cs"/>
              </a:defRPr>
            </a:lvl1pPr>
            <a:lvl2pPr marL="18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2pPr>
            <a:lvl3pPr marL="36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3pPr>
            <a:lvl4pPr marL="54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4pPr>
            <a:lvl5pPr marL="72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5pPr>
            <a:lvl6pPr marL="0" indent="0" algn="l" defTabSz="914400" rtl="0" eaLnBrk="1" latinLnBrk="0" hangingPunct="1">
              <a:spcBef>
                <a:spcPts val="0"/>
              </a:spcBef>
              <a:spcAft>
                <a:spcPts val="600"/>
              </a:spcAft>
              <a:buFont typeface="Arial" pitchFamily="34" charset="0"/>
              <a:buNone/>
              <a:defRPr sz="1200" b="1" kern="1200">
                <a:solidFill>
                  <a:schemeClr val="tx1"/>
                </a:solidFill>
                <a:latin typeface="+mj-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b="1">
                <a:solidFill>
                  <a:schemeClr val="tx1"/>
                </a:solidFill>
              </a:rPr>
              <a:t>Stephan Kaiser</a:t>
            </a:r>
            <a:br>
              <a:rPr lang="en-US" b="1">
                <a:solidFill>
                  <a:schemeClr val="tx1"/>
                </a:solidFill>
              </a:rPr>
            </a:br>
            <a:r>
              <a:rPr lang="en-US" err="1">
                <a:solidFill>
                  <a:schemeClr val="tx1"/>
                </a:solidFill>
              </a:rPr>
              <a:t>Digitalisierungsexperte</a:t>
            </a:r>
            <a:br>
              <a:rPr lang="en-US">
                <a:solidFill>
                  <a:schemeClr val="tx1"/>
                </a:solidFill>
              </a:rPr>
            </a:br>
            <a:r>
              <a:rPr lang="en-US">
                <a:solidFill>
                  <a:schemeClr val="tx1"/>
                </a:solidFill>
              </a:rPr>
              <a:t>Produktion Division </a:t>
            </a:r>
            <a:r>
              <a:rPr lang="en-US" err="1">
                <a:solidFill>
                  <a:schemeClr val="tx1"/>
                </a:solidFill>
              </a:rPr>
              <a:t>Nutzfahrzeuge</a:t>
            </a:r>
            <a:endParaRPr lang="en-US">
              <a:solidFill>
                <a:schemeClr val="tx1"/>
              </a:solidFill>
            </a:endParaRPr>
          </a:p>
        </p:txBody>
      </p:sp>
      <p:pic>
        <p:nvPicPr>
          <p:cNvPr id="10" name="Grafik 9" descr="Edit the existing circular portrait so the visible face scale closely matches the other circular portrait on the same slide. Keep the same person, same natural expression, same circular crop, and same clean neutral background treatment. Zoom in on the face by about 15 to 20 percent, reduce visible torso and shirt, reduce visible background, and raise the framing slightly so the eyes and head sit similarly to the companion portrait. Preserve image quality and realism.">
            <a:extLst>
              <a:ext uri="{FF2B5EF4-FFF2-40B4-BE49-F238E27FC236}">
                <a16:creationId xmlns:a16="http://schemas.microsoft.com/office/drawing/2014/main" id="{856E910F-B44D-6B1B-3731-57C25F3E5802}"/>
              </a:ext>
            </a:extLst>
          </p:cNvPr>
          <p:cNvPicPr>
            <a:picLocks noChangeAspect="1"/>
          </p:cNvPicPr>
          <p:nvPr/>
        </p:nvPicPr>
        <p:blipFill>
          <a:blip r:embed="rId6"/>
          <a:srcRect/>
          <a:stretch/>
        </p:blipFill>
        <p:spPr>
          <a:xfrm>
            <a:off x="265979" y="3920587"/>
            <a:ext cx="978828" cy="978828"/>
          </a:xfrm>
          <a:prstGeom prst="rect">
            <a:avLst/>
          </a:prstGeom>
          <a:solidFill>
            <a:schemeClr val="bg1"/>
          </a:solidFill>
        </p:spPr>
      </p:pic>
      <p:pic>
        <p:nvPicPr>
          <p:cNvPr id="7" name="Grafik 4">
            <a:extLst>
              <a:ext uri="{FF2B5EF4-FFF2-40B4-BE49-F238E27FC236}">
                <a16:creationId xmlns:a16="http://schemas.microsoft.com/office/drawing/2014/main" id="{1DDB1FF3-FFC5-D204-4287-D946A9933D1F}"/>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l="24395" t="24411" r="24395" b="24411"/>
          <a:stretch/>
        </p:blipFill>
        <p:spPr>
          <a:xfrm>
            <a:off x="6709836" y="548642"/>
            <a:ext cx="2117791" cy="2116421"/>
          </a:xfrm>
          <a:prstGeom prst="rect">
            <a:avLst/>
          </a:prstGeom>
        </p:spPr>
      </p:pic>
      <p:sp>
        <p:nvSpPr>
          <p:cNvPr id="11" name="Titel 5">
            <a:extLst>
              <a:ext uri="{FF2B5EF4-FFF2-40B4-BE49-F238E27FC236}">
                <a16:creationId xmlns:a16="http://schemas.microsoft.com/office/drawing/2014/main" id="{A9DEA5B8-C67F-C3B1-572D-37A98AC015AC}"/>
              </a:ext>
            </a:extLst>
          </p:cNvPr>
          <p:cNvSpPr txBox="1">
            <a:spLocks/>
          </p:cNvSpPr>
          <p:nvPr/>
        </p:nvSpPr>
        <p:spPr>
          <a:xfrm>
            <a:off x="246919" y="1952625"/>
            <a:ext cx="7200000" cy="1028700"/>
          </a:xfrm>
          <a:prstGeom prst="rect">
            <a:avLst/>
          </a:prstGeom>
          <a:noFill/>
        </p:spPr>
        <p:txBody>
          <a:bodyPr vert="horz" wrap="square" lIns="0" tIns="0" rIns="0" bIns="0" rtlCol="0">
            <a:normAutofit/>
          </a:bodyPr>
          <a:lstStyle>
            <a:lvl1pPr marL="0" indent="0" algn="l" defTabSz="914400" rtl="0" eaLnBrk="1" latinLnBrk="0" hangingPunct="1">
              <a:spcBef>
                <a:spcPts val="0"/>
              </a:spcBef>
              <a:spcAft>
                <a:spcPts val="300"/>
              </a:spcAft>
              <a:buFont typeface="Arial" pitchFamily="34" charset="0"/>
              <a:buNone/>
              <a:defRPr lang="de-DE" sz="4000" b="1" kern="1200" dirty="0">
                <a:solidFill>
                  <a:schemeClr val="bg1"/>
                </a:solidFill>
                <a:latin typeface="+mj-lt"/>
                <a:ea typeface="Tahoma" charset="0"/>
                <a:cs typeface="Tahoma" charset="0"/>
              </a:defRPr>
            </a:lvl1pPr>
            <a:lvl2pPr marL="18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2pPr>
            <a:lvl3pPr marL="36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3pPr>
            <a:lvl4pPr marL="54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4pPr>
            <a:lvl5pPr marL="72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5pPr>
            <a:lvl6pPr marL="0" indent="0" algn="l" defTabSz="914400" rtl="0" eaLnBrk="1" latinLnBrk="0" hangingPunct="1">
              <a:spcBef>
                <a:spcPts val="0"/>
              </a:spcBef>
              <a:spcAft>
                <a:spcPts val="600"/>
              </a:spcAft>
              <a:buFont typeface="Arial" pitchFamily="34" charset="0"/>
              <a:buNone/>
              <a:defRPr sz="1200" b="1" kern="1200">
                <a:solidFill>
                  <a:schemeClr val="tx1"/>
                </a:solidFill>
                <a:latin typeface="+mj-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3200">
                <a:latin typeface="ZF Prometo Medium" panose="020B0704030203060203" pitchFamily="34" charset="0"/>
              </a:rPr>
              <a:t>Wer KI will, muss Organisation ganzheitlich verändern</a:t>
            </a:r>
          </a:p>
        </p:txBody>
      </p:sp>
      <p:sp>
        <p:nvSpPr>
          <p:cNvPr id="12" name="Untertitelbox">
            <a:extLst>
              <a:ext uri="{FF2B5EF4-FFF2-40B4-BE49-F238E27FC236}">
                <a16:creationId xmlns:a16="http://schemas.microsoft.com/office/drawing/2014/main" id="{55FB50A1-942A-FC0F-5E23-49CDA9819CA7}"/>
              </a:ext>
            </a:extLst>
          </p:cNvPr>
          <p:cNvSpPr txBox="1">
            <a:spLocks/>
          </p:cNvSpPr>
          <p:nvPr/>
        </p:nvSpPr>
        <p:spPr>
          <a:xfrm>
            <a:off x="246919" y="3043738"/>
            <a:ext cx="6193202" cy="474882"/>
          </a:xfrm>
          <a:prstGeom prst="rect">
            <a:avLst/>
          </a:prstGeom>
          <a:solidFill>
            <a:schemeClr val="bg1"/>
          </a:solidFill>
        </p:spPr>
        <p:txBody>
          <a:bodyPr/>
          <a:lstStyle>
            <a:lvl1pPr marL="0" indent="0" algn="l" defTabSz="914400" rtl="0" eaLnBrk="1" latinLnBrk="0" hangingPunct="1">
              <a:spcBef>
                <a:spcPts val="0"/>
              </a:spcBef>
              <a:spcAft>
                <a:spcPts val="300"/>
              </a:spcAft>
              <a:buFont typeface="Arial" pitchFamily="34" charset="0"/>
              <a:buNone/>
              <a:defRPr sz="1200" kern="1200">
                <a:solidFill>
                  <a:schemeClr val="tx1"/>
                </a:solidFill>
                <a:latin typeface="+mn-lt"/>
                <a:ea typeface="+mn-ea"/>
                <a:cs typeface="+mn-cs"/>
              </a:defRPr>
            </a:lvl1pPr>
            <a:lvl2pPr marL="18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2pPr>
            <a:lvl3pPr marL="36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3pPr>
            <a:lvl4pPr marL="54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4pPr>
            <a:lvl5pPr marL="72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5pPr>
            <a:lvl6pPr marL="0" indent="0" algn="l" defTabSz="914400" rtl="0" eaLnBrk="1" latinLnBrk="0" hangingPunct="1">
              <a:spcBef>
                <a:spcPts val="0"/>
              </a:spcBef>
              <a:spcAft>
                <a:spcPts val="600"/>
              </a:spcAft>
              <a:buFont typeface="Arial" pitchFamily="34" charset="0"/>
              <a:buNone/>
              <a:defRPr sz="1200" b="1" kern="1200">
                <a:solidFill>
                  <a:schemeClr val="tx1"/>
                </a:solidFill>
                <a:latin typeface="+mj-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2400">
                <a:solidFill>
                  <a:schemeClr val="accent5">
                    <a:lumMod val="50000"/>
                  </a:schemeClr>
                </a:solidFill>
                <a:latin typeface="ZF Prometo Medium" panose="020B0704030203060203" pitchFamily="34" charset="0"/>
              </a:rPr>
              <a:t>KI </a:t>
            </a:r>
            <a:r>
              <a:rPr lang="de-DE" sz="2400" err="1">
                <a:solidFill>
                  <a:schemeClr val="accent5">
                    <a:lumMod val="50000"/>
                  </a:schemeClr>
                </a:solidFill>
                <a:latin typeface="ZF Prometo Medium" panose="020B0704030203060203" pitchFamily="34" charset="0"/>
              </a:rPr>
              <a:t>Upskilling</a:t>
            </a:r>
            <a:r>
              <a:rPr lang="de-DE" sz="2400">
                <a:solidFill>
                  <a:schemeClr val="accent5">
                    <a:lumMod val="50000"/>
                  </a:schemeClr>
                </a:solidFill>
                <a:latin typeface="ZF Prometo Medium" panose="020B0704030203060203" pitchFamily="34" charset="0"/>
              </a:rPr>
              <a:t> braucht Richtung &amp; Rahmung</a:t>
            </a:r>
          </a:p>
        </p:txBody>
      </p:sp>
    </p:spTree>
    <p:extLst>
      <p:ext uri="{BB962C8B-B14F-4D97-AF65-F5344CB8AC3E}">
        <p14:creationId xmlns:p14="http://schemas.microsoft.com/office/powerpoint/2010/main" val="932851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A2385-D14C-6700-925C-D993684B94AF}"/>
            </a:ext>
          </a:extLst>
        </p:cNvPr>
        <p:cNvGrpSpPr/>
        <p:nvPr/>
      </p:nvGrpSpPr>
      <p:grpSpPr>
        <a:xfrm>
          <a:off x="0" y="0"/>
          <a:ext cx="0" cy="0"/>
          <a:chOff x="0" y="0"/>
          <a:chExt cx="0" cy="0"/>
        </a:xfrm>
      </p:grpSpPr>
      <p:pic>
        <p:nvPicPr>
          <p:cNvPr id="4" name="Grafik 3">
            <a:extLst>
              <a:ext uri="{FF2B5EF4-FFF2-40B4-BE49-F238E27FC236}">
                <a16:creationId xmlns:a16="http://schemas.microsoft.com/office/drawing/2014/main" id="{BAA81319-34CF-0DB3-9345-1BCA012B6B23}"/>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13461"/>
          <a:stretch>
            <a:fillRect/>
          </a:stretch>
        </p:blipFill>
        <p:spPr>
          <a:xfrm>
            <a:off x="0" y="10"/>
            <a:ext cx="9143980" cy="5143490"/>
          </a:xfrm>
          <a:prstGeom prst="rect">
            <a:avLst/>
          </a:prstGeom>
          <a:noFill/>
        </p:spPr>
      </p:pic>
      <p:sp>
        <p:nvSpPr>
          <p:cNvPr id="20" name="Text Placeholder 2">
            <a:extLst>
              <a:ext uri="{FF2B5EF4-FFF2-40B4-BE49-F238E27FC236}">
                <a16:creationId xmlns:a16="http://schemas.microsoft.com/office/drawing/2014/main" id="{5196664F-C4D0-EF22-5A1E-0FEA312ACEFC}"/>
              </a:ext>
            </a:extLst>
          </p:cNvPr>
          <p:cNvSpPr>
            <a:spLocks noGrp="1"/>
          </p:cNvSpPr>
          <p:nvPr>
            <p:ph type="body" sz="quarter" idx="13"/>
          </p:nvPr>
        </p:nvSpPr>
        <p:spPr>
          <a:xfrm>
            <a:off x="4966856" y="3874445"/>
            <a:ext cx="4073236" cy="1082035"/>
          </a:xfrm>
          <a:solidFill>
            <a:schemeClr val="bg1"/>
          </a:solidFill>
        </p:spPr>
        <p:txBody>
          <a:bodyPr rIns="180000"/>
          <a:lstStyle/>
          <a:p>
            <a:pPr algn="r"/>
            <a:r>
              <a:rPr lang="en-US" b="1">
                <a:solidFill>
                  <a:schemeClr val="tx1"/>
                </a:solidFill>
              </a:rPr>
              <a:t>Christoph Wieser</a:t>
            </a:r>
            <a:br>
              <a:rPr lang="en-US" b="1">
                <a:solidFill>
                  <a:schemeClr val="tx1"/>
                </a:solidFill>
              </a:rPr>
            </a:br>
            <a:r>
              <a:rPr lang="en-US" err="1">
                <a:solidFill>
                  <a:schemeClr val="tx1"/>
                </a:solidFill>
              </a:rPr>
              <a:t>Personalentwickler</a:t>
            </a:r>
            <a:br>
              <a:rPr lang="en-US">
                <a:solidFill>
                  <a:schemeClr val="tx1"/>
                </a:solidFill>
              </a:rPr>
            </a:br>
            <a:r>
              <a:rPr lang="en-US">
                <a:solidFill>
                  <a:schemeClr val="tx1"/>
                </a:solidFill>
              </a:rPr>
              <a:t>HR | </a:t>
            </a:r>
            <a:r>
              <a:rPr lang="en-US" err="1">
                <a:solidFill>
                  <a:schemeClr val="tx1"/>
                </a:solidFill>
              </a:rPr>
              <a:t>Betrieb</a:t>
            </a:r>
            <a:r>
              <a:rPr lang="en-US">
                <a:solidFill>
                  <a:schemeClr val="tx1"/>
                </a:solidFill>
              </a:rPr>
              <a:t> N</a:t>
            </a:r>
          </a:p>
        </p:txBody>
      </p:sp>
      <p:sp>
        <p:nvSpPr>
          <p:cNvPr id="6" name="Titel 5">
            <a:extLst>
              <a:ext uri="{FF2B5EF4-FFF2-40B4-BE49-F238E27FC236}">
                <a16:creationId xmlns:a16="http://schemas.microsoft.com/office/drawing/2014/main" id="{7437D049-891F-39FD-7398-2D5B9ECC9843}"/>
              </a:ext>
            </a:extLst>
          </p:cNvPr>
          <p:cNvSpPr>
            <a:spLocks noGrp="1"/>
          </p:cNvSpPr>
          <p:nvPr>
            <p:ph type="body" sz="quarter" idx="14"/>
          </p:nvPr>
        </p:nvSpPr>
        <p:spPr>
          <a:xfrm>
            <a:off x="229175" y="1945025"/>
            <a:ext cx="7200000" cy="2700000"/>
          </a:xfrm>
        </p:spPr>
        <p:txBody>
          <a:bodyPr wrap="square">
            <a:normAutofit/>
          </a:bodyPr>
          <a:lstStyle/>
          <a:p>
            <a:r>
              <a:rPr lang="de-DE" sz="3200">
                <a:latin typeface="ZF Prometo Medium" panose="020B0704030203060203" pitchFamily="34" charset="0"/>
              </a:rPr>
              <a:t>Wer wir sind.</a:t>
            </a:r>
            <a:br>
              <a:rPr lang="de-DE" sz="3200">
                <a:latin typeface="ZF Prometo Medium" panose="020B0704030203060203" pitchFamily="34" charset="0"/>
              </a:rPr>
            </a:br>
            <a:r>
              <a:rPr lang="de-DE" sz="3200">
                <a:latin typeface="ZF Prometo Medium" panose="020B0704030203060203" pitchFamily="34" charset="0"/>
              </a:rPr>
              <a:t>Wo wir herkommen.</a:t>
            </a:r>
          </a:p>
        </p:txBody>
      </p:sp>
      <p:sp>
        <p:nvSpPr>
          <p:cNvPr id="3" name="Rechteck 2">
            <a:extLst>
              <a:ext uri="{FF2B5EF4-FFF2-40B4-BE49-F238E27FC236}">
                <a16:creationId xmlns:a16="http://schemas.microsoft.com/office/drawing/2014/main" id="{BD48B04E-C29B-E0FD-98DF-98F3C38129DE}"/>
              </a:ext>
            </a:extLst>
          </p:cNvPr>
          <p:cNvSpPr/>
          <p:nvPr/>
        </p:nvSpPr>
        <p:spPr>
          <a:xfrm>
            <a:off x="-1393372" y="548642"/>
            <a:ext cx="1219200" cy="513806"/>
          </a:xfrm>
          <a:prstGeom prst="rect">
            <a:avLst/>
          </a:prstGeom>
          <a:solidFill>
            <a:schemeClr val="tx2"/>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spcBef>
                <a:spcPts val="0"/>
              </a:spcBef>
              <a:spcAft>
                <a:spcPts val="600"/>
              </a:spcAft>
              <a:buClrTx/>
              <a:buSzTx/>
              <a:buFontTx/>
              <a:buNone/>
              <a:tabLst/>
            </a:pPr>
            <a:r>
              <a:rPr lang="de-DE" sz="1200" kern="0">
                <a:latin typeface="Tahoma"/>
                <a:cs typeface="Tahoma" pitchFamily="34" charset="0"/>
              </a:rPr>
              <a:t>1 Min.</a:t>
            </a:r>
            <a:endParaRPr kumimoji="0" lang="de-DE" sz="1200" b="0" i="0" u="none" strike="noStrike" kern="0" cap="none" spc="0" normalizeH="0" baseline="0" noProof="0">
              <a:ln>
                <a:noFill/>
              </a:ln>
              <a:effectLst/>
              <a:uLnTx/>
              <a:uFillTx/>
              <a:latin typeface="Tahoma"/>
              <a:ea typeface="+mn-ea"/>
              <a:cs typeface="Tahoma" pitchFamily="34" charset="0"/>
            </a:endParaRPr>
          </a:p>
        </p:txBody>
      </p:sp>
      <p:pic>
        <p:nvPicPr>
          <p:cNvPr id="8" name="Grafik 7" descr="Edit the existing circular portrait so the visible face scale closely matches the other circular portrait on the same slide. Keep the same person, same natural expression, same circular crop, and same clean neutral background treatment. Preserve image quality and realism. If needed, very slightly reduce the crop tightness so the face size matches the companion portrait exactly, with eyes and face centered naturally.">
            <a:extLst>
              <a:ext uri="{FF2B5EF4-FFF2-40B4-BE49-F238E27FC236}">
                <a16:creationId xmlns:a16="http://schemas.microsoft.com/office/drawing/2014/main" id="{D9B5815E-455C-8EDE-2C37-B482B513DF3F}"/>
              </a:ext>
            </a:extLst>
          </p:cNvPr>
          <p:cNvPicPr>
            <a:picLocks noChangeAspect="1"/>
          </p:cNvPicPr>
          <p:nvPr/>
        </p:nvPicPr>
        <p:blipFill>
          <a:blip r:embed="rId5"/>
          <a:srcRect/>
          <a:stretch/>
        </p:blipFill>
        <p:spPr>
          <a:xfrm>
            <a:off x="5110239" y="3935004"/>
            <a:ext cx="978829" cy="978829"/>
          </a:xfrm>
          <a:prstGeom prst="rect">
            <a:avLst/>
          </a:prstGeom>
          <a:solidFill>
            <a:schemeClr val="bg1"/>
          </a:solidFill>
        </p:spPr>
      </p:pic>
      <p:sp>
        <p:nvSpPr>
          <p:cNvPr id="13" name="Text Placeholder 2">
            <a:extLst>
              <a:ext uri="{FF2B5EF4-FFF2-40B4-BE49-F238E27FC236}">
                <a16:creationId xmlns:a16="http://schemas.microsoft.com/office/drawing/2014/main" id="{27CE7E60-E4F2-E0F9-D1D0-16886E990D25}"/>
              </a:ext>
            </a:extLst>
          </p:cNvPr>
          <p:cNvSpPr txBox="1">
            <a:spLocks/>
          </p:cNvSpPr>
          <p:nvPr/>
        </p:nvSpPr>
        <p:spPr>
          <a:xfrm>
            <a:off x="122597" y="3874445"/>
            <a:ext cx="4073236" cy="1082035"/>
          </a:xfrm>
          <a:prstGeom prst="rect">
            <a:avLst/>
          </a:prstGeom>
          <a:solidFill>
            <a:schemeClr val="bg1"/>
          </a:solidFill>
        </p:spPr>
        <p:txBody>
          <a:bodyPr vert="horz" wrap="none" lIns="0" tIns="0" rIns="180000" bIns="0" rtlCol="0" anchor="ctr" anchorCtr="0">
            <a:noAutofit/>
          </a:bodyPr>
          <a:lstStyle>
            <a:lvl1pPr marL="0" indent="0" algn="l" defTabSz="914400" rtl="0" eaLnBrk="1" latinLnBrk="0" hangingPunct="1">
              <a:spcBef>
                <a:spcPts val="0"/>
              </a:spcBef>
              <a:spcAft>
                <a:spcPts val="300"/>
              </a:spcAft>
              <a:buFont typeface="Arial" pitchFamily="34" charset="0"/>
              <a:buNone/>
              <a:defRPr lang="de-DE" sz="1400" b="0" kern="0" dirty="0">
                <a:solidFill>
                  <a:schemeClr val="bg1"/>
                </a:solidFill>
                <a:latin typeface="+mj-lt"/>
                <a:ea typeface="+mn-ea"/>
                <a:cs typeface="+mn-cs"/>
              </a:defRPr>
            </a:lvl1pPr>
            <a:lvl2pPr marL="18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2pPr>
            <a:lvl3pPr marL="36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3pPr>
            <a:lvl4pPr marL="54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4pPr>
            <a:lvl5pPr marL="720000" indent="-180000" algn="l" defTabSz="914400" rtl="0" eaLnBrk="1" latinLnBrk="0" hangingPunct="1">
              <a:spcBef>
                <a:spcPts val="0"/>
              </a:spcBef>
              <a:spcAft>
                <a:spcPts val="300"/>
              </a:spcAft>
              <a:buClr>
                <a:schemeClr val="accent5"/>
              </a:buClr>
              <a:buFont typeface="Tahoma" panose="020B0604030504040204" pitchFamily="34" charset="0"/>
              <a:buChar char="•"/>
              <a:defRPr sz="1200" kern="1200">
                <a:solidFill>
                  <a:schemeClr val="tx1"/>
                </a:solidFill>
                <a:latin typeface="+mn-lt"/>
                <a:ea typeface="+mn-ea"/>
                <a:cs typeface="+mn-cs"/>
              </a:defRPr>
            </a:lvl5pPr>
            <a:lvl6pPr marL="0" indent="0" algn="l" defTabSz="914400" rtl="0" eaLnBrk="1" latinLnBrk="0" hangingPunct="1">
              <a:spcBef>
                <a:spcPts val="0"/>
              </a:spcBef>
              <a:spcAft>
                <a:spcPts val="600"/>
              </a:spcAft>
              <a:buFont typeface="Arial" pitchFamily="34" charset="0"/>
              <a:buNone/>
              <a:defRPr sz="1200" b="1" kern="1200">
                <a:solidFill>
                  <a:schemeClr val="tx1"/>
                </a:solidFill>
                <a:latin typeface="+mj-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b="1">
                <a:solidFill>
                  <a:schemeClr val="tx1"/>
                </a:solidFill>
              </a:rPr>
              <a:t>Stephan Kaiser</a:t>
            </a:r>
            <a:br>
              <a:rPr lang="en-US" b="1">
                <a:solidFill>
                  <a:schemeClr val="tx1"/>
                </a:solidFill>
              </a:rPr>
            </a:br>
            <a:r>
              <a:rPr lang="en-US" err="1">
                <a:solidFill>
                  <a:schemeClr val="tx1"/>
                </a:solidFill>
              </a:rPr>
              <a:t>Digitalisierungsexperte</a:t>
            </a:r>
            <a:br>
              <a:rPr lang="en-US">
                <a:solidFill>
                  <a:schemeClr val="tx1"/>
                </a:solidFill>
              </a:rPr>
            </a:br>
            <a:r>
              <a:rPr lang="en-US">
                <a:solidFill>
                  <a:schemeClr val="tx1"/>
                </a:solidFill>
              </a:rPr>
              <a:t>Produktion Division </a:t>
            </a:r>
            <a:r>
              <a:rPr lang="en-US" err="1">
                <a:solidFill>
                  <a:schemeClr val="tx1"/>
                </a:solidFill>
              </a:rPr>
              <a:t>Nutzfahrzeuge</a:t>
            </a:r>
            <a:endParaRPr lang="en-US">
              <a:solidFill>
                <a:schemeClr val="tx1"/>
              </a:solidFill>
            </a:endParaRPr>
          </a:p>
        </p:txBody>
      </p:sp>
      <p:pic>
        <p:nvPicPr>
          <p:cNvPr id="10" name="Grafik 9" descr="Edit the existing circular portrait so the visible face scale closely matches the other circular portrait on the same slide. Keep the same person, same natural expression, same circular crop, and same clean neutral background treatment. Zoom in on the face by about 15 to 20 percent, reduce visible torso and shirt, reduce visible background, and raise the framing slightly so the eyes and head sit similarly to the companion portrait. Preserve image quality and realism.">
            <a:extLst>
              <a:ext uri="{FF2B5EF4-FFF2-40B4-BE49-F238E27FC236}">
                <a16:creationId xmlns:a16="http://schemas.microsoft.com/office/drawing/2014/main" id="{FA4CBE3C-B10F-A922-AD45-EB1036622B7C}"/>
              </a:ext>
            </a:extLst>
          </p:cNvPr>
          <p:cNvPicPr>
            <a:picLocks noChangeAspect="1"/>
          </p:cNvPicPr>
          <p:nvPr/>
        </p:nvPicPr>
        <p:blipFill>
          <a:blip r:embed="rId6"/>
          <a:srcRect/>
          <a:stretch/>
        </p:blipFill>
        <p:spPr>
          <a:xfrm>
            <a:off x="265979" y="3920587"/>
            <a:ext cx="978828" cy="978828"/>
          </a:xfrm>
          <a:prstGeom prst="rect">
            <a:avLst/>
          </a:prstGeom>
          <a:solidFill>
            <a:schemeClr val="bg1"/>
          </a:solidFill>
        </p:spPr>
      </p:pic>
      <p:pic>
        <p:nvPicPr>
          <p:cNvPr id="7" name="Grafik 4">
            <a:extLst>
              <a:ext uri="{FF2B5EF4-FFF2-40B4-BE49-F238E27FC236}">
                <a16:creationId xmlns:a16="http://schemas.microsoft.com/office/drawing/2014/main" id="{D98C4B6C-D536-D577-6B73-48C47D718BB2}"/>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l="24395" t="24411" r="24395" b="24411"/>
          <a:stretch/>
        </p:blipFill>
        <p:spPr>
          <a:xfrm>
            <a:off x="6709836" y="548642"/>
            <a:ext cx="2117791" cy="2116421"/>
          </a:xfrm>
          <a:prstGeom prst="rect">
            <a:avLst/>
          </a:prstGeom>
        </p:spPr>
      </p:pic>
      <p:sp>
        <p:nvSpPr>
          <p:cNvPr id="9" name="Rechteck 8">
            <a:extLst>
              <a:ext uri="{FF2B5EF4-FFF2-40B4-BE49-F238E27FC236}">
                <a16:creationId xmlns:a16="http://schemas.microsoft.com/office/drawing/2014/main" id="{A7FB7D2B-37BD-34A9-FF42-1034ABD55083}"/>
              </a:ext>
            </a:extLst>
          </p:cNvPr>
          <p:cNvSpPr/>
          <p:nvPr/>
        </p:nvSpPr>
        <p:spPr>
          <a:xfrm>
            <a:off x="-1393372" y="1097284"/>
            <a:ext cx="1219200" cy="513806"/>
          </a:xfrm>
          <a:prstGeom prst="rect">
            <a:avLst/>
          </a:prstGeom>
          <a:solidFill>
            <a:srgbClr val="FFC000"/>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spcBef>
                <a:spcPts val="0"/>
              </a:spcBef>
              <a:spcAft>
                <a:spcPts val="600"/>
              </a:spcAft>
              <a:buClrTx/>
              <a:buSzTx/>
              <a:buFontTx/>
              <a:buNone/>
              <a:tabLst/>
            </a:pPr>
            <a:r>
              <a:rPr lang="de-DE" sz="1200" kern="0">
                <a:latin typeface="Tahoma"/>
                <a:cs typeface="Tahoma" pitchFamily="34" charset="0"/>
              </a:rPr>
              <a:t>Gesamt: 2</a:t>
            </a:r>
            <a:endParaRPr kumimoji="0" lang="de-DE" sz="1200" b="0" i="0" u="none" strike="noStrike" kern="0" cap="none" spc="0" normalizeH="0" baseline="0" noProof="0">
              <a:ln>
                <a:noFill/>
              </a:ln>
              <a:effectLst/>
              <a:uLnTx/>
              <a:uFillTx/>
              <a:latin typeface="Tahoma"/>
              <a:ea typeface="+mn-ea"/>
              <a:cs typeface="Tahoma" pitchFamily="34" charset="0"/>
            </a:endParaRPr>
          </a:p>
        </p:txBody>
      </p:sp>
    </p:spTree>
    <p:extLst>
      <p:ext uri="{BB962C8B-B14F-4D97-AF65-F5344CB8AC3E}">
        <p14:creationId xmlns:p14="http://schemas.microsoft.com/office/powerpoint/2010/main" val="3504889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A6B45-2A19-8558-74B7-8232728459EB}"/>
            </a:ext>
          </a:extLst>
        </p:cNvPr>
        <p:cNvGrpSpPr/>
        <p:nvPr/>
      </p:nvGrpSpPr>
      <p:grpSpPr>
        <a:xfrm>
          <a:off x="0" y="0"/>
          <a:ext cx="0" cy="0"/>
          <a:chOff x="0" y="0"/>
          <a:chExt cx="0" cy="0"/>
        </a:xfrm>
      </p:grpSpPr>
      <p:pic>
        <p:nvPicPr>
          <p:cNvPr id="8" name="Grafik 7">
            <a:extLst>
              <a:ext uri="{FF2B5EF4-FFF2-40B4-BE49-F238E27FC236}">
                <a16:creationId xmlns:a16="http://schemas.microsoft.com/office/drawing/2014/main" id="{12417BE8-5E2B-14B4-08D5-7FAEA96046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9529" y="709425"/>
            <a:ext cx="5580000" cy="37246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Titel 5">
            <a:extLst>
              <a:ext uri="{FF2B5EF4-FFF2-40B4-BE49-F238E27FC236}">
                <a16:creationId xmlns:a16="http://schemas.microsoft.com/office/drawing/2014/main" id="{71E34469-6E44-CAA0-DDA3-51BE24576A6F}"/>
              </a:ext>
            </a:extLst>
          </p:cNvPr>
          <p:cNvSpPr>
            <a:spLocks noGrp="1"/>
          </p:cNvSpPr>
          <p:nvPr>
            <p:ph type="title"/>
          </p:nvPr>
        </p:nvSpPr>
        <p:spPr>
          <a:xfrm>
            <a:off x="179304" y="645404"/>
            <a:ext cx="3060000" cy="792000"/>
          </a:xfrm>
        </p:spPr>
        <p:txBody>
          <a:bodyPr anchor="t">
            <a:normAutofit/>
          </a:bodyPr>
          <a:lstStyle/>
          <a:p>
            <a:r>
              <a:rPr lang="de-DE">
                <a:latin typeface="ZF Prometo Medium" panose="020B0704030203060203" pitchFamily="34" charset="0"/>
              </a:rPr>
              <a:t>Ausgangssituation aus HR-Perspektive </a:t>
            </a:r>
          </a:p>
        </p:txBody>
      </p:sp>
      <p:sp>
        <p:nvSpPr>
          <p:cNvPr id="7" name="Inhaltsplatzhalter 6">
            <a:extLst>
              <a:ext uri="{FF2B5EF4-FFF2-40B4-BE49-F238E27FC236}">
                <a16:creationId xmlns:a16="http://schemas.microsoft.com/office/drawing/2014/main" id="{FEC3BFFC-F69F-8649-1E84-43BE5C68D1E4}"/>
              </a:ext>
            </a:extLst>
          </p:cNvPr>
          <p:cNvSpPr>
            <a:spLocks noGrp="1"/>
          </p:cNvSpPr>
          <p:nvPr>
            <p:ph idx="1"/>
          </p:nvPr>
        </p:nvSpPr>
        <p:spPr>
          <a:xfrm>
            <a:off x="360002" y="972000"/>
            <a:ext cx="3060000" cy="3780000"/>
          </a:xfrm>
        </p:spPr>
        <p:txBody>
          <a:bodyPr>
            <a:normAutofit/>
          </a:bodyPr>
          <a:lstStyle/>
          <a:p>
            <a:pPr marL="285750" indent="-285750">
              <a:buFont typeface="Arial" panose="020B0604020202020204" pitchFamily="34" charset="0"/>
              <a:buChar char="•"/>
            </a:pPr>
            <a:endParaRPr lang="de-DE"/>
          </a:p>
          <a:p>
            <a:endParaRPr lang="de-DE"/>
          </a:p>
          <a:p>
            <a:pPr marL="285750" indent="-285750">
              <a:buFont typeface="Arial" panose="020B0604020202020204" pitchFamily="34" charset="0"/>
              <a:buChar char="•"/>
            </a:pPr>
            <a:endParaRPr lang="de-DE"/>
          </a:p>
          <a:p>
            <a:endParaRPr lang="de-DE"/>
          </a:p>
          <a:p>
            <a:pPr marL="285750" indent="-285750">
              <a:buFont typeface="Arial" panose="020B0604020202020204" pitchFamily="34" charset="0"/>
              <a:buChar char="•"/>
            </a:pPr>
            <a:endParaRPr lang="de-DE"/>
          </a:p>
        </p:txBody>
      </p:sp>
      <p:sp>
        <p:nvSpPr>
          <p:cNvPr id="14" name="Slide Number Placeholder 5">
            <a:extLst>
              <a:ext uri="{FF2B5EF4-FFF2-40B4-BE49-F238E27FC236}">
                <a16:creationId xmlns:a16="http://schemas.microsoft.com/office/drawing/2014/main" id="{C249ED52-5DE2-FBA1-F1E1-E76788519342}"/>
              </a:ext>
            </a:extLst>
          </p:cNvPr>
          <p:cNvSpPr>
            <a:spLocks noGrp="1"/>
          </p:cNvSpPr>
          <p:nvPr>
            <p:ph type="sldNum" sz="quarter" idx="12"/>
          </p:nvPr>
        </p:nvSpPr>
        <p:spPr>
          <a:xfrm>
            <a:off x="8604001" y="4871601"/>
            <a:ext cx="180000" cy="108000"/>
          </a:xfrm>
        </p:spPr>
        <p:txBody>
          <a:bodyPr anchor="ctr">
            <a:normAutofit/>
          </a:bodyPr>
          <a:lstStyle/>
          <a:p>
            <a:pPr>
              <a:spcAft>
                <a:spcPts val="600"/>
              </a:spcAft>
            </a:pPr>
            <a:fld id="{AE839375-43AA-4A5D-B991-4343C4570BCB}" type="slidenum">
              <a:rPr lang="de-DE" smtClean="0"/>
              <a:pPr>
                <a:spcAft>
                  <a:spcPts val="600"/>
                </a:spcAft>
              </a:pPr>
              <a:t>3</a:t>
            </a:fld>
            <a:endParaRPr lang="de-DE"/>
          </a:p>
        </p:txBody>
      </p:sp>
      <p:sp>
        <p:nvSpPr>
          <p:cNvPr id="4" name="Rechteck 3">
            <a:extLst>
              <a:ext uri="{FF2B5EF4-FFF2-40B4-BE49-F238E27FC236}">
                <a16:creationId xmlns:a16="http://schemas.microsoft.com/office/drawing/2014/main" id="{54969EBB-604A-7ADE-EB68-78EBA6BC9A29}"/>
              </a:ext>
            </a:extLst>
          </p:cNvPr>
          <p:cNvSpPr/>
          <p:nvPr/>
        </p:nvSpPr>
        <p:spPr>
          <a:xfrm>
            <a:off x="-1393372" y="548642"/>
            <a:ext cx="1219200" cy="513806"/>
          </a:xfrm>
          <a:prstGeom prst="rect">
            <a:avLst/>
          </a:prstGeom>
          <a:solidFill>
            <a:schemeClr val="tx2"/>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spcBef>
                <a:spcPts val="0"/>
              </a:spcBef>
              <a:spcAft>
                <a:spcPts val="600"/>
              </a:spcAft>
              <a:buClrTx/>
              <a:buSzTx/>
              <a:buFontTx/>
              <a:buNone/>
              <a:tabLst/>
            </a:pPr>
            <a:r>
              <a:rPr lang="de-DE" sz="1200" kern="0">
                <a:latin typeface="Tahoma"/>
                <a:cs typeface="Tahoma" pitchFamily="34" charset="0"/>
              </a:rPr>
              <a:t>2 Min.</a:t>
            </a:r>
            <a:endParaRPr kumimoji="0" lang="de-DE" sz="1200" b="0" i="0" u="none" strike="noStrike" kern="0" cap="none" spc="0" normalizeH="0" baseline="0" noProof="0" err="1">
              <a:ln>
                <a:noFill/>
              </a:ln>
              <a:effectLst/>
              <a:uLnTx/>
              <a:uFillTx/>
              <a:latin typeface="Tahoma"/>
              <a:ea typeface="+mn-ea"/>
              <a:cs typeface="Tahoma" pitchFamily="34" charset="0"/>
            </a:endParaRPr>
          </a:p>
        </p:txBody>
      </p:sp>
      <p:pic>
        <p:nvPicPr>
          <p:cNvPr id="10" name="Picture 9">
            <a:extLst>
              <a:ext uri="{FF2B5EF4-FFF2-40B4-BE49-F238E27FC236}">
                <a16:creationId xmlns:a16="http://schemas.microsoft.com/office/drawing/2014/main" id="{0E8FC683-D6A3-A415-3BD8-1015C0B90EF1}"/>
              </a:ext>
            </a:extLst>
          </p:cNvPr>
          <p:cNvPicPr>
            <a:picLocks noChangeAspect="1"/>
          </p:cNvPicPr>
          <p:nvPr/>
        </p:nvPicPr>
        <p:blipFill>
          <a:blip r:embed="rId4"/>
          <a:stretch>
            <a:fillRect/>
          </a:stretch>
        </p:blipFill>
        <p:spPr>
          <a:xfrm>
            <a:off x="7256896" y="800550"/>
            <a:ext cx="271598" cy="261898"/>
          </a:xfrm>
          <a:prstGeom prst="rect">
            <a:avLst/>
          </a:prstGeom>
        </p:spPr>
      </p:pic>
      <p:pic>
        <p:nvPicPr>
          <p:cNvPr id="11" name="Picture 10">
            <a:extLst>
              <a:ext uri="{FF2B5EF4-FFF2-40B4-BE49-F238E27FC236}">
                <a16:creationId xmlns:a16="http://schemas.microsoft.com/office/drawing/2014/main" id="{75B15DF5-7DD4-AFB3-278B-879EC25A6D6E}"/>
              </a:ext>
            </a:extLst>
          </p:cNvPr>
          <p:cNvPicPr>
            <a:picLocks noChangeAspect="1"/>
          </p:cNvPicPr>
          <p:nvPr/>
        </p:nvPicPr>
        <p:blipFill>
          <a:blip r:embed="rId4"/>
          <a:stretch>
            <a:fillRect/>
          </a:stretch>
        </p:blipFill>
        <p:spPr>
          <a:xfrm>
            <a:off x="7163098" y="971790"/>
            <a:ext cx="271598" cy="261898"/>
          </a:xfrm>
          <a:prstGeom prst="rect">
            <a:avLst/>
          </a:prstGeom>
        </p:spPr>
      </p:pic>
      <p:pic>
        <p:nvPicPr>
          <p:cNvPr id="12" name="Picture 11">
            <a:extLst>
              <a:ext uri="{FF2B5EF4-FFF2-40B4-BE49-F238E27FC236}">
                <a16:creationId xmlns:a16="http://schemas.microsoft.com/office/drawing/2014/main" id="{6B9EDC8E-174D-4BC3-1745-4F0A54F1D62C}"/>
              </a:ext>
            </a:extLst>
          </p:cNvPr>
          <p:cNvPicPr>
            <a:picLocks noChangeAspect="1"/>
          </p:cNvPicPr>
          <p:nvPr/>
        </p:nvPicPr>
        <p:blipFill>
          <a:blip r:embed="rId4"/>
          <a:stretch>
            <a:fillRect/>
          </a:stretch>
        </p:blipFill>
        <p:spPr>
          <a:xfrm>
            <a:off x="7209997" y="1052371"/>
            <a:ext cx="271598" cy="261898"/>
          </a:xfrm>
          <a:prstGeom prst="rect">
            <a:avLst/>
          </a:prstGeom>
        </p:spPr>
      </p:pic>
      <p:pic>
        <p:nvPicPr>
          <p:cNvPr id="13" name="Picture 12">
            <a:extLst>
              <a:ext uri="{FF2B5EF4-FFF2-40B4-BE49-F238E27FC236}">
                <a16:creationId xmlns:a16="http://schemas.microsoft.com/office/drawing/2014/main" id="{9C422593-CC00-1ABD-AEA4-F4CF41A4326C}"/>
              </a:ext>
            </a:extLst>
          </p:cNvPr>
          <p:cNvPicPr>
            <a:picLocks noChangeAspect="1"/>
          </p:cNvPicPr>
          <p:nvPr/>
        </p:nvPicPr>
        <p:blipFill>
          <a:blip r:embed="rId4"/>
          <a:stretch>
            <a:fillRect/>
          </a:stretch>
        </p:blipFill>
        <p:spPr>
          <a:xfrm>
            <a:off x="7315736" y="1175506"/>
            <a:ext cx="271598" cy="261898"/>
          </a:xfrm>
          <a:prstGeom prst="rect">
            <a:avLst/>
          </a:prstGeom>
        </p:spPr>
      </p:pic>
      <p:pic>
        <p:nvPicPr>
          <p:cNvPr id="15" name="Picture 14">
            <a:extLst>
              <a:ext uri="{FF2B5EF4-FFF2-40B4-BE49-F238E27FC236}">
                <a16:creationId xmlns:a16="http://schemas.microsoft.com/office/drawing/2014/main" id="{2048F609-3AC2-2B44-5F77-83F335682891}"/>
              </a:ext>
            </a:extLst>
          </p:cNvPr>
          <p:cNvPicPr>
            <a:picLocks noChangeAspect="1"/>
          </p:cNvPicPr>
          <p:nvPr/>
        </p:nvPicPr>
        <p:blipFill>
          <a:blip r:embed="rId4"/>
          <a:stretch>
            <a:fillRect/>
          </a:stretch>
        </p:blipFill>
        <p:spPr>
          <a:xfrm>
            <a:off x="7471564" y="1084341"/>
            <a:ext cx="271598" cy="261898"/>
          </a:xfrm>
          <a:prstGeom prst="rect">
            <a:avLst/>
          </a:prstGeom>
        </p:spPr>
      </p:pic>
      <p:pic>
        <p:nvPicPr>
          <p:cNvPr id="16" name="Picture 15">
            <a:extLst>
              <a:ext uri="{FF2B5EF4-FFF2-40B4-BE49-F238E27FC236}">
                <a16:creationId xmlns:a16="http://schemas.microsoft.com/office/drawing/2014/main" id="{24C3FA4E-5B16-B173-0EFC-54DC7FA4A390}"/>
              </a:ext>
            </a:extLst>
          </p:cNvPr>
          <p:cNvPicPr>
            <a:picLocks noChangeAspect="1"/>
          </p:cNvPicPr>
          <p:nvPr/>
        </p:nvPicPr>
        <p:blipFill>
          <a:blip r:embed="rId4"/>
          <a:stretch>
            <a:fillRect/>
          </a:stretch>
        </p:blipFill>
        <p:spPr>
          <a:xfrm>
            <a:off x="7627392" y="993176"/>
            <a:ext cx="271598" cy="261898"/>
          </a:xfrm>
          <a:prstGeom prst="rect">
            <a:avLst/>
          </a:prstGeom>
        </p:spPr>
      </p:pic>
      <p:pic>
        <p:nvPicPr>
          <p:cNvPr id="17" name="Picture 16">
            <a:extLst>
              <a:ext uri="{FF2B5EF4-FFF2-40B4-BE49-F238E27FC236}">
                <a16:creationId xmlns:a16="http://schemas.microsoft.com/office/drawing/2014/main" id="{FC28374D-519F-32E4-A7F8-19DB2A4DE905}"/>
              </a:ext>
            </a:extLst>
          </p:cNvPr>
          <p:cNvPicPr>
            <a:picLocks noChangeAspect="1"/>
          </p:cNvPicPr>
          <p:nvPr/>
        </p:nvPicPr>
        <p:blipFill>
          <a:blip r:embed="rId4"/>
          <a:stretch>
            <a:fillRect/>
          </a:stretch>
        </p:blipFill>
        <p:spPr>
          <a:xfrm>
            <a:off x="7451535" y="857079"/>
            <a:ext cx="271598" cy="261898"/>
          </a:xfrm>
          <a:prstGeom prst="rect">
            <a:avLst/>
          </a:prstGeom>
        </p:spPr>
      </p:pic>
      <p:pic>
        <p:nvPicPr>
          <p:cNvPr id="4098" name="Picture 2" descr="AI Showdown: ChatGPT, Gemini, Copilot, Meta, DeepSeek">
            <a:extLst>
              <a:ext uri="{FF2B5EF4-FFF2-40B4-BE49-F238E27FC236}">
                <a16:creationId xmlns:a16="http://schemas.microsoft.com/office/drawing/2014/main" id="{050E5727-CA8B-044C-E5E0-11F2F2762CE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64255" y="1112454"/>
            <a:ext cx="462903" cy="260383"/>
          </a:xfrm>
          <a:prstGeom prst="rect">
            <a:avLst/>
          </a:prstGeom>
          <a:noFill/>
          <a:extLst>
            <a:ext uri="{909E8E84-426E-40DD-AFC4-6F175D3DCCD1}">
              <a14:hiddenFill xmlns:a14="http://schemas.microsoft.com/office/drawing/2010/main">
                <a:solidFill>
                  <a:srgbClr val="FFFFFF"/>
                </a:solidFill>
              </a14:hiddenFill>
            </a:ext>
          </a:extLst>
        </p:spPr>
      </p:pic>
      <p:sp>
        <p:nvSpPr>
          <p:cNvPr id="2" name="Rechteck 1">
            <a:extLst>
              <a:ext uri="{FF2B5EF4-FFF2-40B4-BE49-F238E27FC236}">
                <a16:creationId xmlns:a16="http://schemas.microsoft.com/office/drawing/2014/main" id="{29073936-EC9A-C5B1-350C-288CFC1C69B2}"/>
              </a:ext>
            </a:extLst>
          </p:cNvPr>
          <p:cNvSpPr/>
          <p:nvPr/>
        </p:nvSpPr>
        <p:spPr>
          <a:xfrm>
            <a:off x="-1393372" y="1097284"/>
            <a:ext cx="1219200" cy="513806"/>
          </a:xfrm>
          <a:prstGeom prst="rect">
            <a:avLst/>
          </a:prstGeom>
          <a:solidFill>
            <a:srgbClr val="FFC000"/>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spcBef>
                <a:spcPts val="0"/>
              </a:spcBef>
              <a:spcAft>
                <a:spcPts val="600"/>
              </a:spcAft>
              <a:buClrTx/>
              <a:buSzTx/>
              <a:buFontTx/>
              <a:buNone/>
              <a:tabLst/>
            </a:pPr>
            <a:r>
              <a:rPr lang="de-DE" sz="1200" kern="0">
                <a:latin typeface="Tahoma"/>
                <a:cs typeface="Tahoma" pitchFamily="34" charset="0"/>
              </a:rPr>
              <a:t>Gesamt: 4</a:t>
            </a:r>
            <a:endParaRPr kumimoji="0" lang="de-DE" sz="1200" b="0" i="0" u="none" strike="noStrike" kern="0" cap="none" spc="0" normalizeH="0" baseline="0" noProof="0">
              <a:ln>
                <a:noFill/>
              </a:ln>
              <a:effectLst/>
              <a:uLnTx/>
              <a:uFillTx/>
              <a:latin typeface="Tahoma"/>
              <a:ea typeface="+mn-ea"/>
              <a:cs typeface="Tahoma" pitchFamily="34" charset="0"/>
            </a:endParaRPr>
          </a:p>
        </p:txBody>
      </p:sp>
    </p:spTree>
    <p:extLst>
      <p:ext uri="{BB962C8B-B14F-4D97-AF65-F5344CB8AC3E}">
        <p14:creationId xmlns:p14="http://schemas.microsoft.com/office/powerpoint/2010/main" val="1599148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9CF49-CABA-B8C0-8C77-5B62F3CA4E9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1188A496-D0B7-D59E-1C0A-E0C191BFC987}"/>
              </a:ext>
            </a:extLst>
          </p:cNvPr>
          <p:cNvPicPr>
            <a:picLocks noChangeAspect="1"/>
          </p:cNvPicPr>
          <p:nvPr/>
        </p:nvPicPr>
        <p:blipFill>
          <a:blip r:embed="rId3"/>
          <a:srcRect l="11841" r="24360"/>
          <a:stretch>
            <a:fillRect/>
          </a:stretch>
        </p:blipFill>
        <p:spPr>
          <a:xfrm flipH="1">
            <a:off x="0" y="0"/>
            <a:ext cx="4572000" cy="5152640"/>
          </a:xfrm>
          <a:prstGeom prst="rect">
            <a:avLst/>
          </a:prstGeom>
        </p:spPr>
      </p:pic>
      <p:pic>
        <p:nvPicPr>
          <p:cNvPr id="11" name="Picture 10" descr="A group of people in a room with computers&#10;&#10;Description automatically generated">
            <a:extLst>
              <a:ext uri="{FF2B5EF4-FFF2-40B4-BE49-F238E27FC236}">
                <a16:creationId xmlns:a16="http://schemas.microsoft.com/office/drawing/2014/main" id="{3776FBC7-4B70-7BC5-623B-19F9A6A3D424}"/>
              </a:ext>
            </a:extLst>
          </p:cNvPr>
          <p:cNvPicPr>
            <a:picLocks noChangeAspect="1"/>
          </p:cNvPicPr>
          <p:nvPr/>
        </p:nvPicPr>
        <p:blipFill>
          <a:blip r:embed="rId4">
            <a:extLst>
              <a:ext uri="{28A0092B-C50C-407E-A947-70E740481C1C}">
                <a14:useLocalDpi xmlns:a14="http://schemas.microsoft.com/office/drawing/2010/main" val="0"/>
              </a:ext>
            </a:extLst>
          </a:blip>
          <a:srcRect l="8844" r="8955"/>
          <a:stretch>
            <a:fillRect/>
          </a:stretch>
        </p:blipFill>
        <p:spPr>
          <a:xfrm>
            <a:off x="4199786" y="9139"/>
            <a:ext cx="4956793" cy="5143501"/>
          </a:xfrm>
          <a:prstGeom prst="rect">
            <a:avLst/>
          </a:prstGeom>
        </p:spPr>
      </p:pic>
      <p:sp>
        <p:nvSpPr>
          <p:cNvPr id="12" name="Rechteck 15">
            <a:extLst>
              <a:ext uri="{FF2B5EF4-FFF2-40B4-BE49-F238E27FC236}">
                <a16:creationId xmlns:a16="http://schemas.microsoft.com/office/drawing/2014/main" id="{8CA3C55A-B35B-231B-CD35-7E2DF0556342}"/>
              </a:ext>
            </a:extLst>
          </p:cNvPr>
          <p:cNvSpPr/>
          <p:nvPr/>
        </p:nvSpPr>
        <p:spPr>
          <a:xfrm>
            <a:off x="39853" y="0"/>
            <a:ext cx="9156579" cy="5177115"/>
          </a:xfrm>
          <a:prstGeom prst="rect">
            <a:avLst/>
          </a:prstGeom>
          <a:gradFill flip="none" rotWithShape="1">
            <a:gsLst>
              <a:gs pos="0">
                <a:srgbClr val="031D4F">
                  <a:alpha val="0"/>
                </a:srgbClr>
              </a:gs>
              <a:gs pos="25000">
                <a:srgbClr val="021F52">
                  <a:alpha val="68000"/>
                </a:srgbClr>
              </a:gs>
              <a:gs pos="100000">
                <a:schemeClr val="tx1">
                  <a:alpha val="0"/>
                </a:schemeClr>
              </a:gs>
              <a:gs pos="75000">
                <a:srgbClr val="000812">
                  <a:alpha val="67000"/>
                </a:srgbClr>
              </a:gs>
              <a:gs pos="55000">
                <a:srgbClr val="001024"/>
              </a:gs>
            </a:gsLst>
            <a:lin ang="10800000" scaled="1"/>
            <a:tileRect/>
          </a:gra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72" tIns="89972" rIns="89972" bIns="89972" numCol="1" spcCol="0" rtlCol="0" fromWordArt="0" anchor="ctr" anchorCtr="0" forceAA="0" compatLnSpc="1">
            <a:prstTxWarp prst="textNoShape">
              <a:avLst/>
            </a:prstTxWarp>
            <a:noAutofit/>
          </a:bodyPr>
          <a:lstStyle/>
          <a:p>
            <a:pPr algn="ctr" defTabSz="914273" fontAlgn="base">
              <a:spcAft>
                <a:spcPct val="0"/>
              </a:spcAft>
            </a:pPr>
            <a:endParaRPr lang="de-DE" sz="1200">
              <a:solidFill>
                <a:srgbClr val="000000"/>
              </a:solidFill>
              <a:latin typeface="Tahoma"/>
              <a:cs typeface="Tahoma" pitchFamily="34" charset="0"/>
            </a:endParaRPr>
          </a:p>
        </p:txBody>
      </p:sp>
      <p:sp>
        <p:nvSpPr>
          <p:cNvPr id="169" name="Freeform: Shape 140">
            <a:extLst>
              <a:ext uri="{FF2B5EF4-FFF2-40B4-BE49-F238E27FC236}">
                <a16:creationId xmlns:a16="http://schemas.microsoft.com/office/drawing/2014/main" id="{C32A6F5D-D42B-13DC-7373-15595F231D9C}"/>
              </a:ext>
            </a:extLst>
          </p:cNvPr>
          <p:cNvSpPr/>
          <p:nvPr/>
        </p:nvSpPr>
        <p:spPr>
          <a:xfrm>
            <a:off x="828094" y="264070"/>
            <a:ext cx="7832480" cy="3817241"/>
          </a:xfrm>
          <a:custGeom>
            <a:avLst/>
            <a:gdLst>
              <a:gd name="connsiteX0" fmla="*/ 0 w 7124368"/>
              <a:gd name="connsiteY0" fmla="*/ 3617843 h 3617843"/>
              <a:gd name="connsiteX1" fmla="*/ 4842344 w 7124368"/>
              <a:gd name="connsiteY1" fmla="*/ 2775005 h 3617843"/>
              <a:gd name="connsiteX2" fmla="*/ 7124368 w 7124368"/>
              <a:gd name="connsiteY2" fmla="*/ 0 h 3617843"/>
            </a:gdLst>
            <a:ahLst/>
            <a:cxnLst>
              <a:cxn ang="0">
                <a:pos x="connsiteX0" y="connsiteY0"/>
              </a:cxn>
              <a:cxn ang="0">
                <a:pos x="connsiteX1" y="connsiteY1"/>
              </a:cxn>
              <a:cxn ang="0">
                <a:pos x="connsiteX2" y="connsiteY2"/>
              </a:cxn>
            </a:cxnLst>
            <a:rect l="l" t="t" r="r" b="b"/>
            <a:pathLst>
              <a:path w="7124368" h="3617843">
                <a:moveTo>
                  <a:pt x="0" y="3617843"/>
                </a:moveTo>
                <a:cubicBezTo>
                  <a:pt x="1827474" y="3497911"/>
                  <a:pt x="3654949" y="3377979"/>
                  <a:pt x="4842344" y="2775005"/>
                </a:cubicBezTo>
                <a:cubicBezTo>
                  <a:pt x="6029739" y="2172031"/>
                  <a:pt x="6577053" y="1086015"/>
                  <a:pt x="7124368" y="0"/>
                </a:cubicBezTo>
              </a:path>
            </a:pathLst>
          </a:custGeom>
          <a:noFill/>
          <a:ln w="76200" cap="flat" cmpd="sng" algn="ctr">
            <a:solidFill>
              <a:srgbClr val="00B0F0"/>
            </a:solidFill>
            <a:prstDash val="solid"/>
            <a:tailEnd type="triangle" w="lg" len="lg"/>
          </a:ln>
          <a:effectLst/>
        </p:spPr>
        <p:txBody>
          <a:bodyPr rtlCol="0" anchor="ctr"/>
          <a:lstStyle/>
          <a:p>
            <a:pPr algn="ctr" defTabSz="685783">
              <a:defRPr/>
            </a:pPr>
            <a:endParaRPr lang="en-US" sz="1799">
              <a:solidFill>
                <a:srgbClr val="000000"/>
              </a:solidFill>
              <a:latin typeface="Tahoma"/>
            </a:endParaRPr>
          </a:p>
        </p:txBody>
      </p:sp>
      <p:grpSp>
        <p:nvGrpSpPr>
          <p:cNvPr id="170" name="Group 169">
            <a:extLst>
              <a:ext uri="{FF2B5EF4-FFF2-40B4-BE49-F238E27FC236}">
                <a16:creationId xmlns:a16="http://schemas.microsoft.com/office/drawing/2014/main" id="{532A8D67-FB54-64E4-3A7E-1B1A90F5C3F3}"/>
              </a:ext>
            </a:extLst>
          </p:cNvPr>
          <p:cNvGrpSpPr/>
          <p:nvPr/>
        </p:nvGrpSpPr>
        <p:grpSpPr>
          <a:xfrm>
            <a:off x="42362" y="3134839"/>
            <a:ext cx="908525" cy="809709"/>
            <a:chOff x="73949" y="3294140"/>
            <a:chExt cx="908525" cy="809709"/>
          </a:xfrm>
        </p:grpSpPr>
        <p:sp>
          <p:nvSpPr>
            <p:cNvPr id="171" name="Textfeld 83">
              <a:extLst>
                <a:ext uri="{FF2B5EF4-FFF2-40B4-BE49-F238E27FC236}">
                  <a16:creationId xmlns:a16="http://schemas.microsoft.com/office/drawing/2014/main" id="{6B5ABA5F-0339-492B-6933-779A31C09FC1}"/>
                </a:ext>
              </a:extLst>
            </p:cNvPr>
            <p:cNvSpPr txBox="1"/>
            <p:nvPr/>
          </p:nvSpPr>
          <p:spPr>
            <a:xfrm>
              <a:off x="93489" y="3826850"/>
              <a:ext cx="888985" cy="276999"/>
            </a:xfrm>
            <a:prstGeom prst="rect">
              <a:avLst/>
            </a:prstGeom>
            <a:noFill/>
          </p:spPr>
          <p:txBody>
            <a:bodyPr wrap="square" lIns="0" tIns="0" rIns="0" bIns="0" rtlCol="0">
              <a:spAutoFit/>
            </a:bodyPr>
            <a:lstStyle/>
            <a:p>
              <a:pPr defTabSz="914333">
                <a:defRPr/>
              </a:pPr>
              <a:r>
                <a:rPr lang="de-DE" sz="900">
                  <a:solidFill>
                    <a:srgbClr val="FFFFFF"/>
                  </a:solidFill>
                  <a:latin typeface="ZF Prometo Medium" panose="020B0704030203060203" pitchFamily="34" charset="0"/>
                  <a:ea typeface="Tahoma" panose="020B0604030504040204" pitchFamily="34" charset="0"/>
                  <a:cs typeface="Tahoma" panose="020B0604030504040204" pitchFamily="34" charset="0"/>
                </a:rPr>
                <a:t>F</a:t>
              </a:r>
              <a:r>
                <a:rPr lang="en-US" sz="900">
                  <a:solidFill>
                    <a:srgbClr val="FFFFFF"/>
                  </a:solidFill>
                  <a:latin typeface="ZF Prometo Medium" panose="020B0704030203060203" pitchFamily="34" charset="0"/>
                  <a:ea typeface="Tahoma" panose="020B0604030504040204" pitchFamily="34" charset="0"/>
                  <a:cs typeface="Tahoma" panose="020B0604030504040204" pitchFamily="34" charset="0"/>
                </a:rPr>
                <a:t>arming &amp; Manufacturing</a:t>
              </a:r>
            </a:p>
          </p:txBody>
        </p:sp>
        <p:pic>
          <p:nvPicPr>
            <p:cNvPr id="172" name="Graphic 171" descr="Farmer">
              <a:extLst>
                <a:ext uri="{FF2B5EF4-FFF2-40B4-BE49-F238E27FC236}">
                  <a16:creationId xmlns:a16="http://schemas.microsoft.com/office/drawing/2014/main" id="{3B2BE47D-CEE6-AD66-B8B5-BDCB21FC96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949" y="3294140"/>
              <a:ext cx="485135" cy="480709"/>
            </a:xfrm>
            <a:prstGeom prst="rect">
              <a:avLst/>
            </a:prstGeom>
          </p:spPr>
        </p:pic>
        <p:pic>
          <p:nvPicPr>
            <p:cNvPr id="173" name="Graphic 172" descr="Mining tools">
              <a:extLst>
                <a:ext uri="{FF2B5EF4-FFF2-40B4-BE49-F238E27FC236}">
                  <a16:creationId xmlns:a16="http://schemas.microsoft.com/office/drawing/2014/main" id="{B1D99DF1-6330-672A-0547-664D0BEBFC5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49305" y="3354332"/>
              <a:ext cx="399186" cy="395544"/>
            </a:xfrm>
            <a:prstGeom prst="rect">
              <a:avLst/>
            </a:prstGeom>
          </p:spPr>
        </p:pic>
      </p:grpSp>
      <p:sp>
        <p:nvSpPr>
          <p:cNvPr id="174" name="Rechteck 168">
            <a:extLst>
              <a:ext uri="{FF2B5EF4-FFF2-40B4-BE49-F238E27FC236}">
                <a16:creationId xmlns:a16="http://schemas.microsoft.com/office/drawing/2014/main" id="{06962440-3BC5-EF7B-0FCD-F813F3E71BAC}"/>
              </a:ext>
            </a:extLst>
          </p:cNvPr>
          <p:cNvSpPr/>
          <p:nvPr/>
        </p:nvSpPr>
        <p:spPr>
          <a:xfrm flipH="1" flipV="1">
            <a:off x="2320084" y="3149588"/>
            <a:ext cx="2653394" cy="504945"/>
          </a:xfrm>
          <a:prstGeom prst="rect">
            <a:avLst/>
          </a:prstGeom>
          <a:gradFill flip="none" rotWithShape="1">
            <a:gsLst>
              <a:gs pos="35000">
                <a:srgbClr val="0E63A1">
                  <a:alpha val="12000"/>
                </a:srgbClr>
              </a:gs>
              <a:gs pos="50000">
                <a:schemeClr val="bg1">
                  <a:alpha val="32401"/>
                </a:schemeClr>
              </a:gs>
              <a:gs pos="85000">
                <a:schemeClr val="bg1">
                  <a:alpha val="28000"/>
                </a:schemeClr>
              </a:gs>
              <a:gs pos="100000">
                <a:schemeClr val="bg1">
                  <a:alpha val="0"/>
                </a:schemeClr>
              </a:gs>
            </a:gsLst>
            <a:lin ang="0" scaled="1"/>
            <a:tileRect/>
          </a:gra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defTabSz="914333">
              <a:defRPr/>
            </a:pPr>
            <a:r>
              <a:rPr lang="de-DE" sz="1200">
                <a:solidFill>
                  <a:srgbClr val="FFFFFF"/>
                </a:solidFill>
                <a:latin typeface="Tahoma" pitchFamily="34" charset="0"/>
                <a:cs typeface="Tahoma" pitchFamily="34" charset="0"/>
              </a:rPr>
              <a:t>        </a:t>
            </a:r>
          </a:p>
        </p:txBody>
      </p:sp>
      <p:grpSp>
        <p:nvGrpSpPr>
          <p:cNvPr id="175" name="Group 174">
            <a:extLst>
              <a:ext uri="{FF2B5EF4-FFF2-40B4-BE49-F238E27FC236}">
                <a16:creationId xmlns:a16="http://schemas.microsoft.com/office/drawing/2014/main" id="{1B4246E0-7C2F-0BD7-FE9D-79440A645E6C}"/>
              </a:ext>
            </a:extLst>
          </p:cNvPr>
          <p:cNvGrpSpPr/>
          <p:nvPr/>
        </p:nvGrpSpPr>
        <p:grpSpPr>
          <a:xfrm>
            <a:off x="839354" y="2588355"/>
            <a:ext cx="1385671" cy="1483812"/>
            <a:chOff x="1119138" y="3451140"/>
            <a:chExt cx="1847560" cy="1978416"/>
          </a:xfrm>
        </p:grpSpPr>
        <p:sp>
          <p:nvSpPr>
            <p:cNvPr id="176" name="Rectangle 175">
              <a:extLst>
                <a:ext uri="{FF2B5EF4-FFF2-40B4-BE49-F238E27FC236}">
                  <a16:creationId xmlns:a16="http://schemas.microsoft.com/office/drawing/2014/main" id="{63233D9D-E4AE-6B75-8937-4BF402367FC6}"/>
                </a:ext>
              </a:extLst>
            </p:cNvPr>
            <p:cNvSpPr/>
            <p:nvPr/>
          </p:nvSpPr>
          <p:spPr>
            <a:xfrm>
              <a:off x="1157575" y="3451140"/>
              <a:ext cx="1794933" cy="1978416"/>
            </a:xfrm>
            <a:prstGeom prst="rect">
              <a:avLst/>
            </a:prstGeom>
            <a:solidFill>
              <a:srgbClr val="0070C0">
                <a:alpha val="82000"/>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33" fontAlgn="base">
                <a:spcAft>
                  <a:spcPct val="0"/>
                </a:spcAft>
                <a:defRPr/>
              </a:pPr>
              <a:endParaRPr lang="en-DE" sz="1200" kern="0" err="1">
                <a:solidFill>
                  <a:srgbClr val="000000"/>
                </a:solidFill>
                <a:latin typeface="Tahoma"/>
                <a:cs typeface="Tahoma" pitchFamily="34" charset="0"/>
              </a:endParaRPr>
            </a:p>
          </p:txBody>
        </p:sp>
        <p:sp>
          <p:nvSpPr>
            <p:cNvPr id="177" name="Textfeld 83">
              <a:extLst>
                <a:ext uri="{FF2B5EF4-FFF2-40B4-BE49-F238E27FC236}">
                  <a16:creationId xmlns:a16="http://schemas.microsoft.com/office/drawing/2014/main" id="{CF00C3F3-79E4-85AB-E095-8F2A716568E5}"/>
                </a:ext>
              </a:extLst>
            </p:cNvPr>
            <p:cNvSpPr txBox="1"/>
            <p:nvPr/>
          </p:nvSpPr>
          <p:spPr>
            <a:xfrm>
              <a:off x="1119138" y="3551067"/>
              <a:ext cx="1677923" cy="246051"/>
            </a:xfrm>
            <a:prstGeom prst="rect">
              <a:avLst/>
            </a:prstGeom>
            <a:noFill/>
          </p:spPr>
          <p:txBody>
            <a:bodyPr wrap="square" lIns="0" tIns="0" rIns="0" bIns="0" rtlCol="0">
              <a:spAutoFit/>
            </a:bodyPr>
            <a:lstStyle/>
            <a:p>
              <a:pPr algn="ctr" defTabSz="914333">
                <a:defRPr/>
              </a:pPr>
              <a:r>
                <a:rPr lang="en-US" sz="1199" b="1">
                  <a:solidFill>
                    <a:srgbClr val="FFFFFF"/>
                  </a:solidFill>
                  <a:latin typeface="ZF Prometo Medium" panose="020B0704030203060203" pitchFamily="34" charset="0"/>
                  <a:ea typeface="Tahoma" panose="020B0604030504040204" pitchFamily="34" charset="0"/>
                  <a:cs typeface="Tahoma" panose="020B0604030504040204" pitchFamily="34" charset="0"/>
                </a:rPr>
                <a:t>Mechanization</a:t>
              </a:r>
            </a:p>
          </p:txBody>
        </p:sp>
        <p:sp>
          <p:nvSpPr>
            <p:cNvPr id="178" name="Textfeld 117">
              <a:extLst>
                <a:ext uri="{FF2B5EF4-FFF2-40B4-BE49-F238E27FC236}">
                  <a16:creationId xmlns:a16="http://schemas.microsoft.com/office/drawing/2014/main" id="{703DDC80-9B5B-336B-120E-12BFA8D36184}"/>
                </a:ext>
              </a:extLst>
            </p:cNvPr>
            <p:cNvSpPr txBox="1"/>
            <p:nvPr/>
          </p:nvSpPr>
          <p:spPr>
            <a:xfrm>
              <a:off x="1184159" y="5113403"/>
              <a:ext cx="1782539" cy="205184"/>
            </a:xfrm>
            <a:prstGeom prst="rect">
              <a:avLst/>
            </a:prstGeom>
            <a:noFill/>
          </p:spPr>
          <p:txBody>
            <a:bodyPr wrap="none" lIns="0" tIns="0" rIns="0" bIns="0" rtlCol="0">
              <a:spAutoFit/>
            </a:bodyPr>
            <a:lstStyle/>
            <a:p>
              <a:pPr algn="ctr" defTabSz="914333">
                <a:defRPr/>
              </a:pPr>
              <a:r>
                <a:rPr lang="en-US" sz="1000">
                  <a:solidFill>
                    <a:srgbClr val="FFFFFF"/>
                  </a:solidFill>
                  <a:latin typeface="ZF Prometo Medium" panose="020B0704030203060203" pitchFamily="34" charset="0"/>
                </a:rPr>
                <a:t>1. Industrial Revolution</a:t>
              </a:r>
            </a:p>
          </p:txBody>
        </p:sp>
        <p:sp>
          <p:nvSpPr>
            <p:cNvPr id="179" name="Textfeld 84">
              <a:extLst>
                <a:ext uri="{FF2B5EF4-FFF2-40B4-BE49-F238E27FC236}">
                  <a16:creationId xmlns:a16="http://schemas.microsoft.com/office/drawing/2014/main" id="{D1E8DB32-4F16-5174-5699-E5A74ACC064F}"/>
                </a:ext>
              </a:extLst>
            </p:cNvPr>
            <p:cNvSpPr txBox="1"/>
            <p:nvPr/>
          </p:nvSpPr>
          <p:spPr>
            <a:xfrm>
              <a:off x="1241719" y="4079585"/>
              <a:ext cx="1641784" cy="902811"/>
            </a:xfrm>
            <a:prstGeom prst="rect">
              <a:avLst/>
            </a:prstGeom>
            <a:noFill/>
          </p:spPr>
          <p:txBody>
            <a:bodyPr wrap="square" lIns="0" tIns="0" rIns="0" bIns="0" rtlCol="0">
              <a:spAutoFit/>
            </a:bodyPr>
            <a:lstStyle/>
            <a:p>
              <a:pPr marL="171332" indent="-171332" defTabSz="914333">
                <a:buClr>
                  <a:srgbClr val="00ABE7"/>
                </a:buClr>
                <a:buFont typeface="Wingdings" panose="05000000000000000000" pitchFamily="2" charset="2"/>
                <a:buChar char="§"/>
                <a:defRPr/>
              </a:pPr>
              <a:r>
                <a:rPr lang="en-US" sz="1100" b="1">
                  <a:solidFill>
                    <a:srgbClr val="FFFFFF"/>
                  </a:solidFill>
                  <a:latin typeface="ZF Prometo Medium" panose="020B0704030203060203" pitchFamily="34" charset="0"/>
                </a:rPr>
                <a:t>Water and steam power</a:t>
              </a:r>
            </a:p>
            <a:p>
              <a:pPr marL="171332" indent="-171332" defTabSz="914333">
                <a:buClr>
                  <a:srgbClr val="00ABE7"/>
                </a:buClr>
                <a:buFont typeface="Wingdings" panose="05000000000000000000" pitchFamily="2" charset="2"/>
                <a:buChar char="§"/>
                <a:defRPr/>
              </a:pPr>
              <a:endParaRPr lang="en-US" sz="1100" b="1">
                <a:solidFill>
                  <a:srgbClr val="FFFFFF"/>
                </a:solidFill>
                <a:latin typeface="ZF Prometo Medium" panose="020B0704030203060203" pitchFamily="34" charset="0"/>
              </a:endParaRPr>
            </a:p>
            <a:p>
              <a:pPr marL="171332" indent="-171332" defTabSz="914333">
                <a:buClr>
                  <a:srgbClr val="00ABE7"/>
                </a:buClr>
                <a:buFont typeface="Wingdings" panose="05000000000000000000" pitchFamily="2" charset="2"/>
                <a:buChar char="§"/>
                <a:defRPr/>
              </a:pPr>
              <a:r>
                <a:rPr lang="en-US" sz="1100" b="1">
                  <a:solidFill>
                    <a:srgbClr val="FFFFFF"/>
                  </a:solidFill>
                  <a:latin typeface="ZF Prometo Medium" panose="020B0704030203060203" pitchFamily="34" charset="0"/>
                </a:rPr>
                <a:t>Manufacturing</a:t>
              </a:r>
            </a:p>
          </p:txBody>
        </p:sp>
      </p:grpSp>
      <p:grpSp>
        <p:nvGrpSpPr>
          <p:cNvPr id="180" name="Group 37">
            <a:extLst>
              <a:ext uri="{FF2B5EF4-FFF2-40B4-BE49-F238E27FC236}">
                <a16:creationId xmlns:a16="http://schemas.microsoft.com/office/drawing/2014/main" id="{91A72ACF-2D9A-A8CB-6806-20620FC934C7}"/>
              </a:ext>
            </a:extLst>
          </p:cNvPr>
          <p:cNvGrpSpPr/>
          <p:nvPr/>
        </p:nvGrpSpPr>
        <p:grpSpPr>
          <a:xfrm>
            <a:off x="2240509" y="2230668"/>
            <a:ext cx="1376888" cy="1841501"/>
            <a:chOff x="2987343" y="2974224"/>
            <a:chExt cx="1835851" cy="2455333"/>
          </a:xfrm>
        </p:grpSpPr>
        <p:sp>
          <p:nvSpPr>
            <p:cNvPr id="181" name="Rectangle 38">
              <a:extLst>
                <a:ext uri="{FF2B5EF4-FFF2-40B4-BE49-F238E27FC236}">
                  <a16:creationId xmlns:a16="http://schemas.microsoft.com/office/drawing/2014/main" id="{08A69BBA-578F-FD2E-E84D-457659437D17}"/>
                </a:ext>
              </a:extLst>
            </p:cNvPr>
            <p:cNvSpPr/>
            <p:nvPr/>
          </p:nvSpPr>
          <p:spPr>
            <a:xfrm>
              <a:off x="2987343" y="2974224"/>
              <a:ext cx="1794933" cy="2455333"/>
            </a:xfrm>
            <a:prstGeom prst="rect">
              <a:avLst/>
            </a:prstGeom>
            <a:solidFill>
              <a:srgbClr val="1179BF">
                <a:alpha val="82354"/>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33" fontAlgn="base">
                <a:spcAft>
                  <a:spcPct val="0"/>
                </a:spcAft>
                <a:defRPr/>
              </a:pPr>
              <a:endParaRPr lang="en-DE" sz="1200" kern="0" err="1">
                <a:solidFill>
                  <a:srgbClr val="000000"/>
                </a:solidFill>
                <a:latin typeface="Tahoma"/>
                <a:cs typeface="Tahoma" pitchFamily="34" charset="0"/>
              </a:endParaRPr>
            </a:p>
          </p:txBody>
        </p:sp>
        <p:sp>
          <p:nvSpPr>
            <p:cNvPr id="182" name="Textfeld 106">
              <a:extLst>
                <a:ext uri="{FF2B5EF4-FFF2-40B4-BE49-F238E27FC236}">
                  <a16:creationId xmlns:a16="http://schemas.microsoft.com/office/drawing/2014/main" id="{8742C486-457F-6BB3-FB54-43FE474ECCD3}"/>
                </a:ext>
              </a:extLst>
            </p:cNvPr>
            <p:cNvSpPr txBox="1"/>
            <p:nvPr/>
          </p:nvSpPr>
          <p:spPr>
            <a:xfrm>
              <a:off x="3038706" y="3075505"/>
              <a:ext cx="1677924" cy="246050"/>
            </a:xfrm>
            <a:prstGeom prst="rect">
              <a:avLst/>
            </a:prstGeom>
            <a:noFill/>
          </p:spPr>
          <p:txBody>
            <a:bodyPr wrap="square" lIns="0" tIns="0" rIns="0" bIns="0" rtlCol="0">
              <a:spAutoFit/>
            </a:bodyPr>
            <a:lstStyle/>
            <a:p>
              <a:pPr algn="ctr" defTabSz="914333">
                <a:defRPr/>
              </a:pPr>
              <a:r>
                <a:rPr lang="en-US" sz="1199" b="1">
                  <a:solidFill>
                    <a:srgbClr val="FFFFFF"/>
                  </a:solidFill>
                  <a:latin typeface="ZF Prometo Medium" panose="020B0704030203060203" pitchFamily="34" charset="0"/>
                  <a:ea typeface="Tahoma" panose="020B0604030504040204" pitchFamily="34" charset="0"/>
                  <a:cs typeface="Tahoma" panose="020B0604030504040204" pitchFamily="34" charset="0"/>
                </a:rPr>
                <a:t>Electrification</a:t>
              </a:r>
            </a:p>
          </p:txBody>
        </p:sp>
        <p:sp>
          <p:nvSpPr>
            <p:cNvPr id="183" name="Textfeld 108">
              <a:extLst>
                <a:ext uri="{FF2B5EF4-FFF2-40B4-BE49-F238E27FC236}">
                  <a16:creationId xmlns:a16="http://schemas.microsoft.com/office/drawing/2014/main" id="{9BB023F9-108D-136F-F60D-73EFE280AF3A}"/>
                </a:ext>
              </a:extLst>
            </p:cNvPr>
            <p:cNvSpPr txBox="1"/>
            <p:nvPr/>
          </p:nvSpPr>
          <p:spPr>
            <a:xfrm>
              <a:off x="3137199" y="3414633"/>
              <a:ext cx="1685995" cy="1477327"/>
            </a:xfrm>
            <a:prstGeom prst="rect">
              <a:avLst/>
            </a:prstGeom>
            <a:noFill/>
          </p:spPr>
          <p:txBody>
            <a:bodyPr wrap="square" lIns="0" tIns="0" rIns="0" bIns="0" rtlCol="0">
              <a:spAutoFit/>
            </a:bodyPr>
            <a:lstStyle/>
            <a:p>
              <a:pPr marL="171332" indent="-171332" defTabSz="914333">
                <a:buClr>
                  <a:srgbClr val="00ABE7"/>
                </a:buClr>
                <a:buFont typeface="Wingdings" panose="05000000000000000000" pitchFamily="2" charset="2"/>
                <a:buChar char="§"/>
                <a:defRPr/>
              </a:pPr>
              <a:r>
                <a:rPr lang="en-US" sz="1200">
                  <a:solidFill>
                    <a:srgbClr val="FFFFFF"/>
                  </a:solidFill>
                  <a:latin typeface="ZF Prometo Medium" panose="020B0704030203060203" pitchFamily="34" charset="0"/>
                </a:rPr>
                <a:t>First production line</a:t>
              </a:r>
            </a:p>
            <a:p>
              <a:pPr marL="171332" indent="-171332" defTabSz="914333">
                <a:buClr>
                  <a:srgbClr val="00ABE7"/>
                </a:buClr>
                <a:buFont typeface="Wingdings" panose="05000000000000000000" pitchFamily="2" charset="2"/>
                <a:buChar char="§"/>
                <a:defRPr/>
              </a:pPr>
              <a:endParaRPr lang="en-US" sz="1200">
                <a:solidFill>
                  <a:srgbClr val="FFFFFF"/>
                </a:solidFill>
                <a:latin typeface="ZF Prometo Medium" panose="020B0704030203060203" pitchFamily="34" charset="0"/>
              </a:endParaRPr>
            </a:p>
            <a:p>
              <a:pPr marL="171332" indent="-171332" defTabSz="914333">
                <a:buClr>
                  <a:srgbClr val="00ABE7"/>
                </a:buClr>
                <a:buFont typeface="Wingdings" panose="05000000000000000000" pitchFamily="2" charset="2"/>
                <a:buChar char="§"/>
                <a:defRPr/>
              </a:pPr>
              <a:r>
                <a:rPr lang="en-US" sz="1200" b="1">
                  <a:solidFill>
                    <a:srgbClr val="FFFFFF"/>
                  </a:solidFill>
                  <a:latin typeface="ZF Prometo Medium" panose="020B0704030203060203" pitchFamily="34" charset="0"/>
                  <a:ea typeface="Tahoma" panose="020B0604030504040204" pitchFamily="34" charset="0"/>
                  <a:cs typeface="Tahoma" panose="020B0604030504040204" pitchFamily="34" charset="0"/>
                </a:rPr>
                <a:t>Taylor Management Theory</a:t>
              </a:r>
            </a:p>
          </p:txBody>
        </p:sp>
        <p:sp>
          <p:nvSpPr>
            <p:cNvPr id="184" name="Textfeld 51">
              <a:extLst>
                <a:ext uri="{FF2B5EF4-FFF2-40B4-BE49-F238E27FC236}">
                  <a16:creationId xmlns:a16="http://schemas.microsoft.com/office/drawing/2014/main" id="{F06CB071-A04B-094A-6371-6C0E7279FAA2}"/>
                </a:ext>
              </a:extLst>
            </p:cNvPr>
            <p:cNvSpPr txBox="1"/>
            <p:nvPr/>
          </p:nvSpPr>
          <p:spPr>
            <a:xfrm>
              <a:off x="3078382" y="5108523"/>
              <a:ext cx="1709871" cy="205184"/>
            </a:xfrm>
            <a:prstGeom prst="rect">
              <a:avLst/>
            </a:prstGeom>
            <a:noFill/>
            <a:ln>
              <a:noFill/>
            </a:ln>
          </p:spPr>
          <p:txBody>
            <a:bodyPr wrap="none" lIns="0" tIns="0" rIns="0" bIns="0" rtlCol="0">
              <a:spAutoFit/>
            </a:bodyPr>
            <a:lstStyle/>
            <a:p>
              <a:pPr algn="ctr" defTabSz="914333">
                <a:defRPr/>
              </a:pPr>
              <a:r>
                <a:rPr lang="en-US" sz="1000">
                  <a:solidFill>
                    <a:srgbClr val="FFFFFF"/>
                  </a:solidFill>
                  <a:latin typeface="ZF Prometo Light" panose="020B0404030203060203" pitchFamily="34" charset="0"/>
                </a:rPr>
                <a:t>2. Industrial Revolution</a:t>
              </a:r>
            </a:p>
          </p:txBody>
        </p:sp>
      </p:grpSp>
      <p:grpSp>
        <p:nvGrpSpPr>
          <p:cNvPr id="185" name="Group 16">
            <a:extLst>
              <a:ext uri="{FF2B5EF4-FFF2-40B4-BE49-F238E27FC236}">
                <a16:creationId xmlns:a16="http://schemas.microsoft.com/office/drawing/2014/main" id="{59386301-E111-6B7F-418D-1B4F8078ABAE}"/>
              </a:ext>
            </a:extLst>
          </p:cNvPr>
          <p:cNvGrpSpPr/>
          <p:nvPr/>
        </p:nvGrpSpPr>
        <p:grpSpPr>
          <a:xfrm>
            <a:off x="3612261" y="1862367"/>
            <a:ext cx="1383203" cy="2209800"/>
            <a:chOff x="4816347" y="2483156"/>
            <a:chExt cx="1844271" cy="2946400"/>
          </a:xfrm>
        </p:grpSpPr>
        <p:sp>
          <p:nvSpPr>
            <p:cNvPr id="186" name="Rectangle 19">
              <a:extLst>
                <a:ext uri="{FF2B5EF4-FFF2-40B4-BE49-F238E27FC236}">
                  <a16:creationId xmlns:a16="http://schemas.microsoft.com/office/drawing/2014/main" id="{E11EB833-31F5-8819-ACB2-A4587480B445}"/>
                </a:ext>
              </a:extLst>
            </p:cNvPr>
            <p:cNvSpPr/>
            <p:nvPr/>
          </p:nvSpPr>
          <p:spPr>
            <a:xfrm>
              <a:off x="4816347" y="2483156"/>
              <a:ext cx="1794933" cy="2946400"/>
            </a:xfrm>
            <a:prstGeom prst="rect">
              <a:avLst/>
            </a:prstGeom>
            <a:solidFill>
              <a:srgbClr val="1179BF">
                <a:alpha val="82000"/>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33" fontAlgn="base">
                <a:spcAft>
                  <a:spcPct val="0"/>
                </a:spcAft>
                <a:defRPr/>
              </a:pPr>
              <a:endParaRPr lang="en-DE" sz="1200" kern="0" err="1">
                <a:solidFill>
                  <a:srgbClr val="000000"/>
                </a:solidFill>
                <a:latin typeface="Tahoma"/>
                <a:cs typeface="Tahoma" pitchFamily="34" charset="0"/>
              </a:endParaRPr>
            </a:p>
          </p:txBody>
        </p:sp>
        <p:sp>
          <p:nvSpPr>
            <p:cNvPr id="187" name="Textfeld 107">
              <a:extLst>
                <a:ext uri="{FF2B5EF4-FFF2-40B4-BE49-F238E27FC236}">
                  <a16:creationId xmlns:a16="http://schemas.microsoft.com/office/drawing/2014/main" id="{161E33DE-B8E6-B3C6-DBD7-384FED05B0C1}"/>
                </a:ext>
              </a:extLst>
            </p:cNvPr>
            <p:cNvSpPr txBox="1"/>
            <p:nvPr/>
          </p:nvSpPr>
          <p:spPr>
            <a:xfrm>
              <a:off x="4885486" y="2556695"/>
              <a:ext cx="1677924" cy="246051"/>
            </a:xfrm>
            <a:prstGeom prst="rect">
              <a:avLst/>
            </a:prstGeom>
            <a:noFill/>
          </p:spPr>
          <p:txBody>
            <a:bodyPr wrap="square" lIns="0" tIns="0" rIns="0" bIns="0" rtlCol="0">
              <a:spAutoFit/>
            </a:bodyPr>
            <a:lstStyle/>
            <a:p>
              <a:pPr algn="ctr" defTabSz="914333">
                <a:defRPr/>
              </a:pPr>
              <a:r>
                <a:rPr lang="en-US" sz="1199" b="1">
                  <a:solidFill>
                    <a:srgbClr val="FFFFFF"/>
                  </a:solidFill>
                  <a:latin typeface="ZF Prometo Medium" panose="020B0704030203060203" pitchFamily="34" charset="0"/>
                  <a:ea typeface="Tahoma" panose="020B0604030504040204" pitchFamily="34" charset="0"/>
                  <a:cs typeface="Tahoma" panose="020B0604030504040204" pitchFamily="34" charset="0"/>
                </a:rPr>
                <a:t>Automation</a:t>
              </a:r>
            </a:p>
          </p:txBody>
        </p:sp>
        <p:sp>
          <p:nvSpPr>
            <p:cNvPr id="188" name="Textfeld 51">
              <a:extLst>
                <a:ext uri="{FF2B5EF4-FFF2-40B4-BE49-F238E27FC236}">
                  <a16:creationId xmlns:a16="http://schemas.microsoft.com/office/drawing/2014/main" id="{3FF342DD-F26B-7F89-2FF5-88EF1B86ED50}"/>
                </a:ext>
              </a:extLst>
            </p:cNvPr>
            <p:cNvSpPr txBox="1"/>
            <p:nvPr/>
          </p:nvSpPr>
          <p:spPr>
            <a:xfrm>
              <a:off x="4920111" y="5100723"/>
              <a:ext cx="1705596" cy="205184"/>
            </a:xfrm>
            <a:prstGeom prst="rect">
              <a:avLst/>
            </a:prstGeom>
            <a:noFill/>
          </p:spPr>
          <p:txBody>
            <a:bodyPr wrap="none" lIns="0" tIns="0" rIns="0" bIns="0" rtlCol="0">
              <a:spAutoFit/>
            </a:bodyPr>
            <a:lstStyle/>
            <a:p>
              <a:pPr algn="ctr" defTabSz="914333">
                <a:defRPr/>
              </a:pPr>
              <a:r>
                <a:rPr lang="en-US" sz="1000">
                  <a:solidFill>
                    <a:srgbClr val="FFFFFF"/>
                  </a:solidFill>
                  <a:latin typeface="ZF Prometo Light" panose="020B0404030203060203" pitchFamily="34" charset="0"/>
                </a:rPr>
                <a:t>3. Industrial Revolution</a:t>
              </a:r>
            </a:p>
          </p:txBody>
        </p:sp>
        <p:sp>
          <p:nvSpPr>
            <p:cNvPr id="189" name="Textfeld 109">
              <a:extLst>
                <a:ext uri="{FF2B5EF4-FFF2-40B4-BE49-F238E27FC236}">
                  <a16:creationId xmlns:a16="http://schemas.microsoft.com/office/drawing/2014/main" id="{79590D38-F096-908D-688F-F2455452DB90}"/>
                </a:ext>
              </a:extLst>
            </p:cNvPr>
            <p:cNvSpPr txBox="1"/>
            <p:nvPr/>
          </p:nvSpPr>
          <p:spPr>
            <a:xfrm>
              <a:off x="4927031" y="3021068"/>
              <a:ext cx="1733587" cy="1435777"/>
            </a:xfrm>
            <a:prstGeom prst="rect">
              <a:avLst/>
            </a:prstGeom>
            <a:noFill/>
          </p:spPr>
          <p:txBody>
            <a:bodyPr wrap="square" lIns="0" tIns="0" rIns="0" bIns="0" rtlCol="0">
              <a:spAutoFit/>
            </a:bodyPr>
            <a:lstStyle/>
            <a:p>
              <a:pPr marL="171332" indent="-171332" defTabSz="914333">
                <a:buClr>
                  <a:srgbClr val="00ABE7"/>
                </a:buClr>
                <a:buFont typeface="Wingdings" panose="05000000000000000000" pitchFamily="2" charset="2"/>
                <a:buChar char="§"/>
                <a:defRPr/>
              </a:pPr>
              <a:r>
                <a:rPr lang="en-US" sz="1200">
                  <a:solidFill>
                    <a:srgbClr val="FFFFFF"/>
                  </a:solidFill>
                  <a:latin typeface="ZF Prometo Medium" panose="020B0704030203060203" pitchFamily="34" charset="0"/>
                  <a:ea typeface="Tahoma" panose="020B0604030504040204" pitchFamily="34" charset="0"/>
                  <a:cs typeface="Tahoma" panose="020B0604030504040204" pitchFamily="34" charset="0"/>
                </a:rPr>
                <a:t>through electronics &amp; IT</a:t>
              </a:r>
            </a:p>
            <a:p>
              <a:pPr marL="171332" indent="-171332" defTabSz="914333">
                <a:buClr>
                  <a:srgbClr val="00ABE7"/>
                </a:buClr>
                <a:buFont typeface="Wingdings" panose="05000000000000000000" pitchFamily="2" charset="2"/>
                <a:buChar char="§"/>
                <a:defRPr/>
              </a:pPr>
              <a:r>
                <a:rPr lang="en-US" sz="1199" b="1">
                  <a:solidFill>
                    <a:srgbClr val="FFFFFF"/>
                  </a:solidFill>
                  <a:latin typeface="ZF Prometo Medium" panose="020B0704030203060203" pitchFamily="34" charset="0"/>
                  <a:ea typeface="Tahoma" panose="020B0604030504040204" pitchFamily="34" charset="0"/>
                  <a:cs typeface="Tahoma" panose="020B0604030504040204" pitchFamily="34" charset="0"/>
                </a:rPr>
                <a:t>Toyota Production System </a:t>
              </a:r>
            </a:p>
            <a:p>
              <a:pPr defTabSz="914333">
                <a:buClr>
                  <a:srgbClr val="00ABE7"/>
                </a:buClr>
                <a:defRPr/>
              </a:pPr>
              <a:endParaRPr lang="en-US" sz="1000">
                <a:solidFill>
                  <a:srgbClr val="FFFFFF"/>
                </a:solidFill>
                <a:latin typeface="ZF Prometo Medium" panose="020B0704030203060203" pitchFamily="34" charset="0"/>
                <a:ea typeface="Tahoma" panose="020B0604030504040204" pitchFamily="34" charset="0"/>
                <a:cs typeface="Tahoma" panose="020B0604030504040204" pitchFamily="34" charset="0"/>
              </a:endParaRPr>
            </a:p>
          </p:txBody>
        </p:sp>
      </p:grpSp>
      <p:grpSp>
        <p:nvGrpSpPr>
          <p:cNvPr id="190" name="Gruppieren 7263">
            <a:extLst>
              <a:ext uri="{FF2B5EF4-FFF2-40B4-BE49-F238E27FC236}">
                <a16:creationId xmlns:a16="http://schemas.microsoft.com/office/drawing/2014/main" id="{140F1CDF-A485-1B0E-8AD5-73806FECB028}"/>
              </a:ext>
            </a:extLst>
          </p:cNvPr>
          <p:cNvGrpSpPr/>
          <p:nvPr/>
        </p:nvGrpSpPr>
        <p:grpSpPr>
          <a:xfrm>
            <a:off x="4794867" y="735709"/>
            <a:ext cx="3800518" cy="4143722"/>
            <a:chOff x="4794866" y="735708"/>
            <a:chExt cx="3800518" cy="4143722"/>
          </a:xfrm>
        </p:grpSpPr>
        <p:grpSp>
          <p:nvGrpSpPr>
            <p:cNvPr id="191" name="Group 28">
              <a:extLst>
                <a:ext uri="{FF2B5EF4-FFF2-40B4-BE49-F238E27FC236}">
                  <a16:creationId xmlns:a16="http://schemas.microsoft.com/office/drawing/2014/main" id="{B9328991-1FA5-945E-7EBD-E7E885D99B56}"/>
                </a:ext>
              </a:extLst>
            </p:cNvPr>
            <p:cNvGrpSpPr/>
            <p:nvPr/>
          </p:nvGrpSpPr>
          <p:grpSpPr>
            <a:xfrm>
              <a:off x="5002585" y="735708"/>
              <a:ext cx="3592799" cy="4143722"/>
              <a:chOff x="6670113" y="980943"/>
              <a:chExt cx="4790398" cy="5524963"/>
            </a:xfrm>
          </p:grpSpPr>
          <p:sp>
            <p:nvSpPr>
              <p:cNvPr id="195" name="Rectangle 31">
                <a:extLst>
                  <a:ext uri="{FF2B5EF4-FFF2-40B4-BE49-F238E27FC236}">
                    <a16:creationId xmlns:a16="http://schemas.microsoft.com/office/drawing/2014/main" id="{ADB50081-A3C4-C1EA-37C0-8218B3353E3A}"/>
                  </a:ext>
                </a:extLst>
              </p:cNvPr>
              <p:cNvSpPr/>
              <p:nvPr/>
            </p:nvSpPr>
            <p:spPr>
              <a:xfrm>
                <a:off x="6670113" y="2004281"/>
                <a:ext cx="3749520" cy="3437467"/>
              </a:xfrm>
              <a:prstGeom prst="rect">
                <a:avLst/>
              </a:prstGeom>
              <a:gradFill flip="none" rotWithShape="1">
                <a:gsLst>
                  <a:gs pos="11000">
                    <a:srgbClr val="0070C0">
                      <a:alpha val="67957"/>
                    </a:srgbClr>
                  </a:gs>
                  <a:gs pos="33000">
                    <a:srgbClr val="C00000">
                      <a:alpha val="32914"/>
                    </a:srgbClr>
                  </a:gs>
                  <a:gs pos="100000">
                    <a:srgbClr val="C00000"/>
                  </a:gs>
                </a:gsLst>
                <a:lin ang="18900000" scaled="1"/>
                <a:tileRect/>
              </a:gra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33" fontAlgn="base">
                  <a:spcAft>
                    <a:spcPct val="0"/>
                  </a:spcAft>
                  <a:defRPr/>
                </a:pPr>
                <a:endParaRPr lang="en-DE" sz="1200" kern="0" err="1">
                  <a:solidFill>
                    <a:srgbClr val="000000"/>
                  </a:solidFill>
                  <a:latin typeface="Tahoma"/>
                  <a:cs typeface="Tahoma" pitchFamily="34" charset="0"/>
                </a:endParaRPr>
              </a:p>
            </p:txBody>
          </p:sp>
          <p:sp>
            <p:nvSpPr>
              <p:cNvPr id="196" name="Pfeil: nach rechts 5">
                <a:extLst>
                  <a:ext uri="{FF2B5EF4-FFF2-40B4-BE49-F238E27FC236}">
                    <a16:creationId xmlns:a16="http://schemas.microsoft.com/office/drawing/2014/main" id="{C1DFE82F-36E2-7B72-3730-29550295C074}"/>
                  </a:ext>
                </a:extLst>
              </p:cNvPr>
              <p:cNvSpPr/>
              <p:nvPr/>
            </p:nvSpPr>
            <p:spPr>
              <a:xfrm>
                <a:off x="7386641" y="980943"/>
                <a:ext cx="4073870" cy="5524963"/>
              </a:xfrm>
              <a:prstGeom prst="rightArrow">
                <a:avLst>
                  <a:gd name="adj1" fmla="val 62904"/>
                  <a:gd name="adj2" fmla="val 39370"/>
                </a:avLst>
              </a:prstGeom>
              <a:gradFill>
                <a:gsLst>
                  <a:gs pos="35000">
                    <a:srgbClr val="C00000">
                      <a:alpha val="0"/>
                    </a:srgbClr>
                  </a:gs>
                  <a:gs pos="49000">
                    <a:srgbClr val="C00000">
                      <a:alpha val="72131"/>
                    </a:srgbClr>
                  </a:gs>
                  <a:gs pos="85000">
                    <a:srgbClr val="C00000"/>
                  </a:gs>
                  <a:gs pos="100000">
                    <a:srgbClr val="C00000"/>
                  </a:gs>
                </a:gsLst>
                <a:lin ang="0" scaled="1"/>
              </a:gra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33">
                  <a:defRPr/>
                </a:pPr>
                <a:endParaRPr lang="de-DE" sz="1200">
                  <a:solidFill>
                    <a:srgbClr val="000000"/>
                  </a:solidFill>
                  <a:latin typeface="Tahoma" pitchFamily="34" charset="0"/>
                  <a:cs typeface="Tahoma" pitchFamily="34" charset="0"/>
                </a:endParaRPr>
              </a:p>
            </p:txBody>
          </p:sp>
        </p:grpSp>
        <p:sp>
          <p:nvSpPr>
            <p:cNvPr id="192" name="Textfeld 110">
              <a:extLst>
                <a:ext uri="{FF2B5EF4-FFF2-40B4-BE49-F238E27FC236}">
                  <a16:creationId xmlns:a16="http://schemas.microsoft.com/office/drawing/2014/main" id="{298621A3-329D-719F-622C-86A1A47BBA28}"/>
                </a:ext>
              </a:extLst>
            </p:cNvPr>
            <p:cNvSpPr txBox="1"/>
            <p:nvPr/>
          </p:nvSpPr>
          <p:spPr>
            <a:xfrm>
              <a:off x="5145199" y="1965408"/>
              <a:ext cx="2123862" cy="1200329"/>
            </a:xfrm>
            <a:prstGeom prst="rect">
              <a:avLst/>
            </a:prstGeom>
            <a:noFill/>
          </p:spPr>
          <p:txBody>
            <a:bodyPr wrap="square" lIns="0" tIns="0" rIns="0" bIns="0" rtlCol="0">
              <a:spAutoFit/>
            </a:bodyPr>
            <a:lstStyle/>
            <a:p>
              <a:pPr marL="171332" indent="-171332" defTabSz="914333">
                <a:buClr>
                  <a:srgbClr val="00ABE7"/>
                </a:buClr>
                <a:buFont typeface="Wingdings" panose="05000000000000000000" pitchFamily="2" charset="2"/>
                <a:buChar char="§"/>
                <a:defRPr/>
              </a:pPr>
              <a:r>
                <a:rPr lang="en-US" sz="1400">
                  <a:solidFill>
                    <a:srgbClr val="FFFFFF"/>
                  </a:solidFill>
                  <a:latin typeface="ZF Prometo Medium" panose="020B0704030203060203" pitchFamily="34" charset="0"/>
                  <a:ea typeface="Tahoma" panose="020B0604030504040204" pitchFamily="34" charset="0"/>
                  <a:cs typeface="Tahoma" panose="020B0604030504040204" pitchFamily="34" charset="0"/>
                </a:rPr>
                <a:t>Cyber physical </a:t>
              </a:r>
            </a:p>
            <a:p>
              <a:pPr defTabSz="914333">
                <a:buClr>
                  <a:srgbClr val="00ABE7"/>
                </a:buClr>
                <a:defRPr/>
              </a:pPr>
              <a:r>
                <a:rPr lang="en-US" sz="1400">
                  <a:solidFill>
                    <a:srgbClr val="FFFFFF"/>
                  </a:solidFill>
                  <a:latin typeface="ZF Prometo Medium" panose="020B0704030203060203" pitchFamily="34" charset="0"/>
                  <a:ea typeface="Tahoma" panose="020B0604030504040204" pitchFamily="34" charset="0"/>
                  <a:cs typeface="Tahoma" panose="020B0604030504040204" pitchFamily="34" charset="0"/>
                </a:rPr>
                <a:t>     system  (CPS</a:t>
              </a:r>
              <a:r>
                <a:rPr lang="en-US" sz="1400" b="1">
                  <a:solidFill>
                    <a:srgbClr val="FFFFFF"/>
                  </a:solidFill>
                  <a:latin typeface="ZF Prometo Medium" panose="020B0704030203060203" pitchFamily="34" charset="0"/>
                  <a:ea typeface="Tahoma" panose="020B0604030504040204" pitchFamily="34" charset="0"/>
                  <a:cs typeface="Tahoma" panose="020B0604030504040204" pitchFamily="34" charset="0"/>
                </a:rPr>
                <a:t>)</a:t>
              </a:r>
            </a:p>
            <a:p>
              <a:pPr defTabSz="914333">
                <a:buClr>
                  <a:srgbClr val="00ABE7"/>
                </a:buClr>
                <a:defRPr/>
              </a:pPr>
              <a:endParaRPr lang="en-US" sz="800" b="1">
                <a:solidFill>
                  <a:srgbClr val="FFFFFF"/>
                </a:solidFill>
                <a:latin typeface="ZF Prometo Medium" panose="020B0704030203060203" pitchFamily="34" charset="0"/>
                <a:ea typeface="Tahoma" panose="020B0604030504040204" pitchFamily="34" charset="0"/>
                <a:cs typeface="Tahoma" panose="020B0604030504040204" pitchFamily="34" charset="0"/>
              </a:endParaRPr>
            </a:p>
            <a:p>
              <a:pPr marL="171332" indent="-171332" defTabSz="914333">
                <a:buClr>
                  <a:srgbClr val="00ABE7"/>
                </a:buClr>
                <a:buFont typeface="Wingdings" panose="05000000000000000000" pitchFamily="2" charset="2"/>
                <a:buChar char="§"/>
                <a:defRPr/>
              </a:pPr>
              <a:r>
                <a:rPr lang="en-US" sz="1400" b="1">
                  <a:solidFill>
                    <a:srgbClr val="FFFFFF"/>
                  </a:solidFill>
                  <a:latin typeface="ZF Prometo Medium" panose="020B0704030203060203" pitchFamily="34" charset="0"/>
                  <a:ea typeface="Tahoma" panose="020B0604030504040204" pitchFamily="34" charset="0"/>
                  <a:cs typeface="Tahoma" panose="020B0604030504040204" pitchFamily="34" charset="0"/>
                </a:rPr>
                <a:t>AGILE &amp; Flexible Processes and Structures</a:t>
              </a:r>
            </a:p>
          </p:txBody>
        </p:sp>
        <p:sp>
          <p:nvSpPr>
            <p:cNvPr id="193" name="Rectangle: Rounded Corners 148">
              <a:extLst>
                <a:ext uri="{FF2B5EF4-FFF2-40B4-BE49-F238E27FC236}">
                  <a16:creationId xmlns:a16="http://schemas.microsoft.com/office/drawing/2014/main" id="{420803D6-93DD-950A-5804-7E8C1DD7F0A3}"/>
                </a:ext>
              </a:extLst>
            </p:cNvPr>
            <p:cNvSpPr/>
            <p:nvPr/>
          </p:nvSpPr>
          <p:spPr>
            <a:xfrm>
              <a:off x="5199164" y="1529368"/>
              <a:ext cx="2364105" cy="31856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2000" rtlCol="0" anchor="ctr" anchorCtr="0"/>
            <a:lstStyle/>
            <a:p>
              <a:pPr defTabSz="685783">
                <a:lnSpc>
                  <a:spcPct val="150000"/>
                </a:lnSpc>
                <a:defRPr/>
              </a:pPr>
              <a:r>
                <a:rPr lang="en-US" b="1">
                  <a:solidFill>
                    <a:srgbClr val="FFFFFF"/>
                  </a:solidFill>
                  <a:latin typeface="ZF Prometo Light" panose="020B0404030203060203" pitchFamily="34" charset="0"/>
                </a:rPr>
                <a:t>Digitalization</a:t>
              </a:r>
              <a:endParaRPr lang="en-US" sz="1650">
                <a:solidFill>
                  <a:srgbClr val="FFFFFF"/>
                </a:solidFill>
                <a:latin typeface="ZF Prometo Light" panose="020B0404030203060203" pitchFamily="34" charset="0"/>
              </a:endParaRPr>
            </a:p>
          </p:txBody>
        </p:sp>
        <p:sp>
          <p:nvSpPr>
            <p:cNvPr id="194" name="Rectangle: Rounded Corners 148">
              <a:extLst>
                <a:ext uri="{FF2B5EF4-FFF2-40B4-BE49-F238E27FC236}">
                  <a16:creationId xmlns:a16="http://schemas.microsoft.com/office/drawing/2014/main" id="{9DA165FA-F916-0239-3D47-62E1B3D40F82}"/>
                </a:ext>
              </a:extLst>
            </p:cNvPr>
            <p:cNvSpPr/>
            <p:nvPr/>
          </p:nvSpPr>
          <p:spPr>
            <a:xfrm>
              <a:off x="4794866" y="3736135"/>
              <a:ext cx="2632573" cy="31856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2000" rtlCol="0" anchor="ctr" anchorCtr="0"/>
            <a:lstStyle/>
            <a:p>
              <a:pPr defTabSz="685783">
                <a:lnSpc>
                  <a:spcPct val="150000"/>
                </a:lnSpc>
                <a:defRPr/>
              </a:pPr>
              <a:r>
                <a:rPr lang="en-US" b="1">
                  <a:solidFill>
                    <a:srgbClr val="FFFFFF"/>
                  </a:solidFill>
                  <a:latin typeface="ZF Prometo Light" panose="020B0404030203060203" pitchFamily="34" charset="0"/>
                </a:rPr>
                <a:t>     </a:t>
              </a:r>
              <a:r>
                <a:rPr lang="en-US" sz="1650" b="1">
                  <a:solidFill>
                    <a:srgbClr val="FFFFFF"/>
                  </a:solidFill>
                  <a:latin typeface="ZF Prometo Light" panose="020B0404030203060203" pitchFamily="34" charset="0"/>
                </a:rPr>
                <a:t>INDUSTRIE 4.0 (I4.0)</a:t>
              </a:r>
              <a:endParaRPr lang="en-US" sz="1650">
                <a:solidFill>
                  <a:srgbClr val="FFFFFF"/>
                </a:solidFill>
                <a:latin typeface="ZF Prometo Light" panose="020B0404030203060203" pitchFamily="34" charset="0"/>
              </a:endParaRPr>
            </a:p>
          </p:txBody>
        </p:sp>
      </p:grpSp>
      <p:grpSp>
        <p:nvGrpSpPr>
          <p:cNvPr id="197" name="Group 8">
            <a:extLst>
              <a:ext uri="{FF2B5EF4-FFF2-40B4-BE49-F238E27FC236}">
                <a16:creationId xmlns:a16="http://schemas.microsoft.com/office/drawing/2014/main" id="{8F0A726C-E744-41EC-9E77-13D253C536FD}"/>
              </a:ext>
            </a:extLst>
          </p:cNvPr>
          <p:cNvGrpSpPr/>
          <p:nvPr/>
        </p:nvGrpSpPr>
        <p:grpSpPr>
          <a:xfrm>
            <a:off x="8764008" y="746664"/>
            <a:ext cx="340139" cy="3334648"/>
            <a:chOff x="8765300" y="55660"/>
            <a:chExt cx="340244" cy="3925652"/>
          </a:xfrm>
        </p:grpSpPr>
        <p:cxnSp>
          <p:nvCxnSpPr>
            <p:cNvPr id="198" name="Straight Arrow Connector 9">
              <a:extLst>
                <a:ext uri="{FF2B5EF4-FFF2-40B4-BE49-F238E27FC236}">
                  <a16:creationId xmlns:a16="http://schemas.microsoft.com/office/drawing/2014/main" id="{513C163A-22CB-82CF-FE60-B9DB598BEC41}"/>
                </a:ext>
              </a:extLst>
            </p:cNvPr>
            <p:cNvCxnSpPr>
              <a:cxnSpLocks/>
            </p:cNvCxnSpPr>
            <p:nvPr/>
          </p:nvCxnSpPr>
          <p:spPr>
            <a:xfrm flipV="1">
              <a:off x="8865175" y="55660"/>
              <a:ext cx="7114" cy="3925652"/>
            </a:xfrm>
            <a:prstGeom prst="straightConnector1">
              <a:avLst/>
            </a:prstGeom>
            <a:noFill/>
            <a:ln w="6350" cap="rnd" cmpd="sng" algn="ctr">
              <a:solidFill>
                <a:schemeClr val="bg1"/>
              </a:solidFill>
              <a:prstDash val="solid"/>
              <a:round/>
              <a:tailEnd type="triangle"/>
            </a:ln>
            <a:effectLst/>
          </p:spPr>
        </p:cxnSp>
        <p:sp>
          <p:nvSpPr>
            <p:cNvPr id="199" name="Rectangle: Rounded Corners 148">
              <a:extLst>
                <a:ext uri="{FF2B5EF4-FFF2-40B4-BE49-F238E27FC236}">
                  <a16:creationId xmlns:a16="http://schemas.microsoft.com/office/drawing/2014/main" id="{491AE5A6-A9E8-60DF-BB75-0F45EC7686BD}"/>
                </a:ext>
              </a:extLst>
            </p:cNvPr>
            <p:cNvSpPr/>
            <p:nvPr/>
          </p:nvSpPr>
          <p:spPr>
            <a:xfrm rot="16200000">
              <a:off x="7503274" y="2289244"/>
              <a:ext cx="2864296" cy="34024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400" b="1">
                  <a:solidFill>
                    <a:srgbClr val="FFFFFF"/>
                  </a:solidFill>
                  <a:latin typeface="ZF Prometo Light" panose="020B0404030203060203" pitchFamily="34" charset="0"/>
                </a:rPr>
                <a:t>Degree of Process Change</a:t>
              </a:r>
              <a:endParaRPr lang="en-US" sz="1400">
                <a:solidFill>
                  <a:srgbClr val="FFFFFF"/>
                </a:solidFill>
                <a:latin typeface="ZF Prometo Light" panose="020B0404030203060203" pitchFamily="34" charset="0"/>
              </a:endParaRPr>
            </a:p>
          </p:txBody>
        </p:sp>
      </p:grpSp>
      <p:sp>
        <p:nvSpPr>
          <p:cNvPr id="216" name="Textfeld 52">
            <a:extLst>
              <a:ext uri="{FF2B5EF4-FFF2-40B4-BE49-F238E27FC236}">
                <a16:creationId xmlns:a16="http://schemas.microsoft.com/office/drawing/2014/main" id="{FD904201-37AB-34F1-A407-A159683E04E8}"/>
              </a:ext>
            </a:extLst>
          </p:cNvPr>
          <p:cNvSpPr txBox="1"/>
          <p:nvPr/>
        </p:nvSpPr>
        <p:spPr>
          <a:xfrm rot="17952532">
            <a:off x="7746613" y="1078820"/>
            <a:ext cx="1109278" cy="230832"/>
          </a:xfrm>
          <a:prstGeom prst="rect">
            <a:avLst/>
          </a:prstGeom>
          <a:noFill/>
        </p:spPr>
        <p:txBody>
          <a:bodyPr wrap="none" lIns="0" tIns="0" rIns="0" bIns="0" rtlCol="0">
            <a:spAutoFit/>
          </a:bodyPr>
          <a:lstStyle/>
          <a:p>
            <a:pPr defTabSz="914081">
              <a:defRPr/>
            </a:pPr>
            <a:r>
              <a:rPr lang="en-US" sz="1500">
                <a:solidFill>
                  <a:srgbClr val="FF0000"/>
                </a:solidFill>
                <a:latin typeface="ZF Prometo Light" panose="020B0404030203060203" pitchFamily="34" charset="0"/>
              </a:rPr>
              <a:t>Performance</a:t>
            </a:r>
          </a:p>
        </p:txBody>
      </p:sp>
      <p:grpSp>
        <p:nvGrpSpPr>
          <p:cNvPr id="217" name="Gruppieren 7267">
            <a:extLst>
              <a:ext uri="{FF2B5EF4-FFF2-40B4-BE49-F238E27FC236}">
                <a16:creationId xmlns:a16="http://schemas.microsoft.com/office/drawing/2014/main" id="{CAA2B533-E10E-566A-9C81-E517DFAF2DCA}"/>
              </a:ext>
            </a:extLst>
          </p:cNvPr>
          <p:cNvGrpSpPr/>
          <p:nvPr/>
        </p:nvGrpSpPr>
        <p:grpSpPr>
          <a:xfrm>
            <a:off x="7260842" y="2560976"/>
            <a:ext cx="1535135" cy="576841"/>
            <a:chOff x="7066107" y="2560975"/>
            <a:chExt cx="1535135" cy="576841"/>
          </a:xfrm>
        </p:grpSpPr>
        <p:sp>
          <p:nvSpPr>
            <p:cNvPr id="218" name="Rectangle: Rounded Corners 148">
              <a:extLst>
                <a:ext uri="{FF2B5EF4-FFF2-40B4-BE49-F238E27FC236}">
                  <a16:creationId xmlns:a16="http://schemas.microsoft.com/office/drawing/2014/main" id="{69262511-BD0B-21D9-7E02-6FC7D789C6D9}"/>
                </a:ext>
              </a:extLst>
            </p:cNvPr>
            <p:cNvSpPr/>
            <p:nvPr/>
          </p:nvSpPr>
          <p:spPr>
            <a:xfrm>
              <a:off x="7079229" y="2560975"/>
              <a:ext cx="1522013" cy="31856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2000" rtlCol="0" anchor="ctr" anchorCtr="0"/>
            <a:lstStyle/>
            <a:p>
              <a:pPr defTabSz="685783">
                <a:lnSpc>
                  <a:spcPct val="150000"/>
                </a:lnSpc>
                <a:defRPr/>
              </a:pPr>
              <a:r>
                <a:rPr lang="en-US" sz="1275" b="1">
                  <a:solidFill>
                    <a:srgbClr val="FFFFFF"/>
                  </a:solidFill>
                  <a:latin typeface="ZF Prometo Light" panose="020B0404030203060203" pitchFamily="34" charset="0"/>
                </a:rPr>
                <a:t>ADOPT &amp; ADAPT</a:t>
              </a:r>
              <a:endParaRPr lang="en-US" sz="1275">
                <a:solidFill>
                  <a:srgbClr val="FFFFFF"/>
                </a:solidFill>
                <a:latin typeface="ZF Prometo Light" panose="020B0404030203060203" pitchFamily="34" charset="0"/>
              </a:endParaRPr>
            </a:p>
          </p:txBody>
        </p:sp>
        <p:sp>
          <p:nvSpPr>
            <p:cNvPr id="219" name="Rectangle: Rounded Corners 148">
              <a:extLst>
                <a:ext uri="{FF2B5EF4-FFF2-40B4-BE49-F238E27FC236}">
                  <a16:creationId xmlns:a16="http://schemas.microsoft.com/office/drawing/2014/main" id="{A2DFEDBF-E757-7E28-84AA-BE75EE3FFF44}"/>
                </a:ext>
              </a:extLst>
            </p:cNvPr>
            <p:cNvSpPr/>
            <p:nvPr/>
          </p:nvSpPr>
          <p:spPr>
            <a:xfrm>
              <a:off x="7092150" y="2819256"/>
              <a:ext cx="822421" cy="31856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2000" rtlCol="0" anchor="ctr" anchorCtr="0"/>
            <a:lstStyle/>
            <a:p>
              <a:pPr defTabSz="685783">
                <a:lnSpc>
                  <a:spcPct val="150000"/>
                </a:lnSpc>
                <a:defRPr/>
              </a:pPr>
              <a:r>
                <a:rPr lang="en-US" sz="1275" b="1">
                  <a:solidFill>
                    <a:srgbClr val="FFFFFF"/>
                  </a:solidFill>
                  <a:latin typeface="ZF Prometo Light" panose="020B0404030203060203" pitchFamily="34" charset="0"/>
                </a:rPr>
                <a:t>FAST</a:t>
              </a:r>
              <a:endParaRPr lang="en-US" sz="1275">
                <a:solidFill>
                  <a:srgbClr val="FFFFFF"/>
                </a:solidFill>
                <a:latin typeface="ZF Prometo Light" panose="020B0404030203060203" pitchFamily="34" charset="0"/>
              </a:endParaRPr>
            </a:p>
          </p:txBody>
        </p:sp>
        <p:cxnSp>
          <p:nvCxnSpPr>
            <p:cNvPr id="220" name="Straight Connector 45">
              <a:extLst>
                <a:ext uri="{FF2B5EF4-FFF2-40B4-BE49-F238E27FC236}">
                  <a16:creationId xmlns:a16="http://schemas.microsoft.com/office/drawing/2014/main" id="{68EE65AE-94FE-2B8C-14B6-0E0E803FED90}"/>
                </a:ext>
              </a:extLst>
            </p:cNvPr>
            <p:cNvCxnSpPr>
              <a:cxnSpLocks/>
            </p:cNvCxnSpPr>
            <p:nvPr/>
          </p:nvCxnSpPr>
          <p:spPr>
            <a:xfrm>
              <a:off x="7066107" y="2828006"/>
              <a:ext cx="1282325" cy="0"/>
            </a:xfrm>
            <a:prstGeom prst="line">
              <a:avLst/>
            </a:prstGeom>
            <a:ln w="6350" cap="rnd">
              <a:solidFill>
                <a:schemeClr val="bg1"/>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221" name="Group 54">
            <a:extLst>
              <a:ext uri="{FF2B5EF4-FFF2-40B4-BE49-F238E27FC236}">
                <a16:creationId xmlns:a16="http://schemas.microsoft.com/office/drawing/2014/main" id="{FC30BED6-289E-0DCF-90B9-AEB6FB838200}"/>
              </a:ext>
            </a:extLst>
          </p:cNvPr>
          <p:cNvGrpSpPr/>
          <p:nvPr/>
        </p:nvGrpSpPr>
        <p:grpSpPr>
          <a:xfrm>
            <a:off x="550055" y="3968787"/>
            <a:ext cx="8314251" cy="1347894"/>
            <a:chOff x="550055" y="4020063"/>
            <a:chExt cx="8314251" cy="1347894"/>
          </a:xfrm>
        </p:grpSpPr>
        <p:sp>
          <p:nvSpPr>
            <p:cNvPr id="222" name="Oval 221">
              <a:extLst>
                <a:ext uri="{FF2B5EF4-FFF2-40B4-BE49-F238E27FC236}">
                  <a16:creationId xmlns:a16="http://schemas.microsoft.com/office/drawing/2014/main" id="{08AC279A-676F-5ED4-69A3-88387159D218}"/>
                </a:ext>
              </a:extLst>
            </p:cNvPr>
            <p:cNvSpPr/>
            <p:nvPr/>
          </p:nvSpPr>
          <p:spPr>
            <a:xfrm rot="16200000">
              <a:off x="7043312" y="4097952"/>
              <a:ext cx="180212" cy="17579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799">
                <a:solidFill>
                  <a:srgbClr val="FFFFFF"/>
                </a:solidFill>
                <a:latin typeface="Tahoma"/>
              </a:endParaRPr>
            </a:p>
          </p:txBody>
        </p:sp>
        <p:sp>
          <p:nvSpPr>
            <p:cNvPr id="223" name="Rectangle: Rounded Corners 183">
              <a:extLst>
                <a:ext uri="{FF2B5EF4-FFF2-40B4-BE49-F238E27FC236}">
                  <a16:creationId xmlns:a16="http://schemas.microsoft.com/office/drawing/2014/main" id="{CB971638-D968-1710-520E-1599137F0C17}"/>
                </a:ext>
              </a:extLst>
            </p:cNvPr>
            <p:cNvSpPr/>
            <p:nvPr/>
          </p:nvSpPr>
          <p:spPr>
            <a:xfrm rot="16200000">
              <a:off x="6831348" y="4359443"/>
              <a:ext cx="590347" cy="3401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000" b="1">
                  <a:solidFill>
                    <a:srgbClr val="FFFFFF"/>
                  </a:solidFill>
                  <a:latin typeface="ZF Prometo Light" panose="020B0404030203060203" pitchFamily="34" charset="0"/>
                </a:rPr>
                <a:t>Today</a:t>
              </a:r>
              <a:endParaRPr lang="en-US" sz="1000">
                <a:solidFill>
                  <a:srgbClr val="FFFFFF"/>
                </a:solidFill>
                <a:latin typeface="ZF Prometo Light" panose="020B0404030203060203" pitchFamily="34" charset="0"/>
              </a:endParaRPr>
            </a:p>
          </p:txBody>
        </p:sp>
        <p:cxnSp>
          <p:nvCxnSpPr>
            <p:cNvPr id="224" name="Straight Connector 57">
              <a:extLst>
                <a:ext uri="{FF2B5EF4-FFF2-40B4-BE49-F238E27FC236}">
                  <a16:creationId xmlns:a16="http://schemas.microsoft.com/office/drawing/2014/main" id="{20DA93CC-96B7-5A42-40D3-1693BCDE64BE}"/>
                </a:ext>
              </a:extLst>
            </p:cNvPr>
            <p:cNvCxnSpPr>
              <a:cxnSpLocks/>
              <a:stCxn id="229" idx="4"/>
              <a:endCxn id="231" idx="0"/>
            </p:cNvCxnSpPr>
            <p:nvPr/>
          </p:nvCxnSpPr>
          <p:spPr>
            <a:xfrm flipV="1">
              <a:off x="832330" y="4168759"/>
              <a:ext cx="1312412"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5" name="Straight Connector 58">
              <a:extLst>
                <a:ext uri="{FF2B5EF4-FFF2-40B4-BE49-F238E27FC236}">
                  <a16:creationId xmlns:a16="http://schemas.microsoft.com/office/drawing/2014/main" id="{EB80B3D3-D2B6-B282-02CE-30F99EF8D209}"/>
                </a:ext>
              </a:extLst>
            </p:cNvPr>
            <p:cNvCxnSpPr>
              <a:cxnSpLocks/>
              <a:stCxn id="233" idx="0"/>
              <a:endCxn id="231" idx="4"/>
            </p:cNvCxnSpPr>
            <p:nvPr/>
          </p:nvCxnSpPr>
          <p:spPr>
            <a:xfrm flipH="1">
              <a:off x="2320535" y="4168759"/>
              <a:ext cx="119815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6" name="Straight Connector 59">
              <a:extLst>
                <a:ext uri="{FF2B5EF4-FFF2-40B4-BE49-F238E27FC236}">
                  <a16:creationId xmlns:a16="http://schemas.microsoft.com/office/drawing/2014/main" id="{32EC6159-E472-E628-1D46-220E3671EAAF}"/>
                </a:ext>
              </a:extLst>
            </p:cNvPr>
            <p:cNvCxnSpPr>
              <a:cxnSpLocks/>
              <a:stCxn id="235" idx="0"/>
              <a:endCxn id="233" idx="4"/>
            </p:cNvCxnSpPr>
            <p:nvPr/>
          </p:nvCxnSpPr>
          <p:spPr>
            <a:xfrm flipH="1">
              <a:off x="3694485" y="4168758"/>
              <a:ext cx="1185239"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7" name="Straight Connector 60">
              <a:extLst>
                <a:ext uri="{FF2B5EF4-FFF2-40B4-BE49-F238E27FC236}">
                  <a16:creationId xmlns:a16="http://schemas.microsoft.com/office/drawing/2014/main" id="{0E53BEBC-13A8-476F-9588-1530A6F2FC72}"/>
                </a:ext>
              </a:extLst>
            </p:cNvPr>
            <p:cNvCxnSpPr>
              <a:cxnSpLocks/>
              <a:stCxn id="237" idx="0"/>
              <a:endCxn id="235" idx="4"/>
            </p:cNvCxnSpPr>
            <p:nvPr/>
          </p:nvCxnSpPr>
          <p:spPr>
            <a:xfrm flipH="1">
              <a:off x="5055517" y="4168757"/>
              <a:ext cx="76111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28" name="Group 61">
              <a:extLst>
                <a:ext uri="{FF2B5EF4-FFF2-40B4-BE49-F238E27FC236}">
                  <a16:creationId xmlns:a16="http://schemas.microsoft.com/office/drawing/2014/main" id="{CB78E4A5-4D19-2653-F026-22AFE4B57A89}"/>
                </a:ext>
              </a:extLst>
            </p:cNvPr>
            <p:cNvGrpSpPr/>
            <p:nvPr/>
          </p:nvGrpSpPr>
          <p:grpSpPr>
            <a:xfrm>
              <a:off x="7221315" y="4020063"/>
              <a:ext cx="1642991" cy="340139"/>
              <a:chOff x="7222126" y="4020510"/>
              <a:chExt cx="1643498" cy="340244"/>
            </a:xfrm>
          </p:grpSpPr>
          <p:sp>
            <p:nvSpPr>
              <p:cNvPr id="243" name="Rectangle: Rounded Corners 89">
                <a:extLst>
                  <a:ext uri="{FF2B5EF4-FFF2-40B4-BE49-F238E27FC236}">
                    <a16:creationId xmlns:a16="http://schemas.microsoft.com/office/drawing/2014/main" id="{0491EAC0-586F-445D-4BD4-5C7E6FA0460D}"/>
                  </a:ext>
                </a:extLst>
              </p:cNvPr>
              <p:cNvSpPr/>
              <p:nvPr/>
            </p:nvSpPr>
            <p:spPr>
              <a:xfrm>
                <a:off x="7766825" y="4020510"/>
                <a:ext cx="1098799" cy="34024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000" b="1">
                    <a:solidFill>
                      <a:srgbClr val="FFFFFF"/>
                    </a:solidFill>
                    <a:latin typeface="ZF Prometo Light" panose="020B0404030203060203" pitchFamily="34" charset="0"/>
                  </a:rPr>
                  <a:t>Tomorrow</a:t>
                </a:r>
                <a:endParaRPr lang="en-US" sz="1000">
                  <a:solidFill>
                    <a:srgbClr val="FFFFFF"/>
                  </a:solidFill>
                  <a:latin typeface="ZF Prometo Light" panose="020B0404030203060203" pitchFamily="34" charset="0"/>
                </a:endParaRPr>
              </a:p>
            </p:txBody>
          </p:sp>
          <p:cxnSp>
            <p:nvCxnSpPr>
              <p:cNvPr id="244" name="Straight Connector 7182">
                <a:extLst>
                  <a:ext uri="{FF2B5EF4-FFF2-40B4-BE49-F238E27FC236}">
                    <a16:creationId xmlns:a16="http://schemas.microsoft.com/office/drawing/2014/main" id="{6FBB5859-B032-1C21-3D32-0D37D993D0E3}"/>
                  </a:ext>
                </a:extLst>
              </p:cNvPr>
              <p:cNvCxnSpPr>
                <a:cxnSpLocks/>
                <a:endCxn id="222" idx="4"/>
              </p:cNvCxnSpPr>
              <p:nvPr/>
            </p:nvCxnSpPr>
            <p:spPr>
              <a:xfrm flipH="1">
                <a:off x="7222126" y="4186347"/>
                <a:ext cx="905646"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229" name="Oval 228">
              <a:extLst>
                <a:ext uri="{FF2B5EF4-FFF2-40B4-BE49-F238E27FC236}">
                  <a16:creationId xmlns:a16="http://schemas.microsoft.com/office/drawing/2014/main" id="{AD57BD34-2F98-A521-977D-C979F77635BC}"/>
                </a:ext>
              </a:extLst>
            </p:cNvPr>
            <p:cNvSpPr/>
            <p:nvPr/>
          </p:nvSpPr>
          <p:spPr>
            <a:xfrm rot="16200000">
              <a:off x="654327" y="4080863"/>
              <a:ext cx="180212" cy="17579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799">
                <a:solidFill>
                  <a:srgbClr val="FFFFFF"/>
                </a:solidFill>
                <a:latin typeface="Tahoma"/>
              </a:endParaRPr>
            </a:p>
          </p:txBody>
        </p:sp>
        <p:sp>
          <p:nvSpPr>
            <p:cNvPr id="230" name="Rectangle: Rounded Corners 39">
              <a:extLst>
                <a:ext uri="{FF2B5EF4-FFF2-40B4-BE49-F238E27FC236}">
                  <a16:creationId xmlns:a16="http://schemas.microsoft.com/office/drawing/2014/main" id="{E2B5FB48-A13F-C19E-E125-9E6906BD396C}"/>
                </a:ext>
              </a:extLst>
            </p:cNvPr>
            <p:cNvSpPr/>
            <p:nvPr/>
          </p:nvSpPr>
          <p:spPr>
            <a:xfrm rot="16200000">
              <a:off x="264884" y="4520413"/>
              <a:ext cx="910482" cy="3401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000" b="1">
                  <a:solidFill>
                    <a:srgbClr val="FFFFFF"/>
                  </a:solidFill>
                  <a:latin typeface="ZF Prometo Light" panose="020B0404030203060203" pitchFamily="34" charset="0"/>
                </a:rPr>
                <a:t>1784</a:t>
              </a:r>
              <a:endParaRPr lang="en-US" sz="1000">
                <a:solidFill>
                  <a:srgbClr val="FFFFFF"/>
                </a:solidFill>
                <a:latin typeface="ZF Prometo Light" panose="020B0404030203060203" pitchFamily="34" charset="0"/>
              </a:endParaRPr>
            </a:p>
          </p:txBody>
        </p:sp>
        <p:sp>
          <p:nvSpPr>
            <p:cNvPr id="231" name="Oval 230">
              <a:extLst>
                <a:ext uri="{FF2B5EF4-FFF2-40B4-BE49-F238E27FC236}">
                  <a16:creationId xmlns:a16="http://schemas.microsoft.com/office/drawing/2014/main" id="{30D053E8-C53D-9FB9-03C0-8A267C772DCA}"/>
                </a:ext>
              </a:extLst>
            </p:cNvPr>
            <p:cNvSpPr/>
            <p:nvPr/>
          </p:nvSpPr>
          <p:spPr>
            <a:xfrm rot="16200000">
              <a:off x="2142532" y="4080862"/>
              <a:ext cx="180212" cy="17579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799">
                <a:solidFill>
                  <a:srgbClr val="FFFFFF"/>
                </a:solidFill>
                <a:latin typeface="Tahoma"/>
              </a:endParaRPr>
            </a:p>
          </p:txBody>
        </p:sp>
        <p:sp>
          <p:nvSpPr>
            <p:cNvPr id="232" name="Rectangle: Rounded Corners 40">
              <a:extLst>
                <a:ext uri="{FF2B5EF4-FFF2-40B4-BE49-F238E27FC236}">
                  <a16:creationId xmlns:a16="http://schemas.microsoft.com/office/drawing/2014/main" id="{B02CF481-D219-83DA-BB46-97F417C8014D}"/>
                </a:ext>
              </a:extLst>
            </p:cNvPr>
            <p:cNvSpPr/>
            <p:nvPr/>
          </p:nvSpPr>
          <p:spPr>
            <a:xfrm rot="16200000">
              <a:off x="1643724" y="4627555"/>
              <a:ext cx="1140665" cy="3401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000" b="1">
                  <a:solidFill>
                    <a:srgbClr val="FFFFFF"/>
                  </a:solidFill>
                  <a:latin typeface="ZF Prometo Light" panose="020B0404030203060203" pitchFamily="34" charset="0"/>
                </a:rPr>
                <a:t>1870</a:t>
              </a:r>
              <a:endParaRPr lang="en-US" sz="1000">
                <a:solidFill>
                  <a:srgbClr val="FFFFFF"/>
                </a:solidFill>
                <a:latin typeface="ZF Prometo Light" panose="020B0404030203060203" pitchFamily="34" charset="0"/>
              </a:endParaRPr>
            </a:p>
          </p:txBody>
        </p:sp>
        <p:sp>
          <p:nvSpPr>
            <p:cNvPr id="233" name="Oval 232">
              <a:extLst>
                <a:ext uri="{FF2B5EF4-FFF2-40B4-BE49-F238E27FC236}">
                  <a16:creationId xmlns:a16="http://schemas.microsoft.com/office/drawing/2014/main" id="{30501724-34C2-82AD-BBAA-6FF9BBB5DB02}"/>
                </a:ext>
              </a:extLst>
            </p:cNvPr>
            <p:cNvSpPr/>
            <p:nvPr/>
          </p:nvSpPr>
          <p:spPr>
            <a:xfrm rot="16200000">
              <a:off x="3516482" y="4080862"/>
              <a:ext cx="180212" cy="17579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799">
                <a:solidFill>
                  <a:srgbClr val="FFFFFF"/>
                </a:solidFill>
                <a:latin typeface="Tahoma"/>
              </a:endParaRPr>
            </a:p>
          </p:txBody>
        </p:sp>
        <p:sp>
          <p:nvSpPr>
            <p:cNvPr id="234" name="Rectangle: Rounded Corners 46">
              <a:extLst>
                <a:ext uri="{FF2B5EF4-FFF2-40B4-BE49-F238E27FC236}">
                  <a16:creationId xmlns:a16="http://schemas.microsoft.com/office/drawing/2014/main" id="{DFF0B606-6E99-6FB5-6B2E-61BE0C171021}"/>
                </a:ext>
              </a:extLst>
            </p:cNvPr>
            <p:cNvSpPr/>
            <p:nvPr/>
          </p:nvSpPr>
          <p:spPr>
            <a:xfrm rot="16200000">
              <a:off x="3348124" y="4331584"/>
              <a:ext cx="548723" cy="3401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000" b="1">
                  <a:solidFill>
                    <a:srgbClr val="FFFFFF"/>
                  </a:solidFill>
                  <a:latin typeface="ZF Prometo Light" panose="020B0404030203060203" pitchFamily="34" charset="0"/>
                </a:rPr>
                <a:t>1969</a:t>
              </a:r>
              <a:endParaRPr lang="en-US" sz="1000">
                <a:solidFill>
                  <a:srgbClr val="FFFFFF"/>
                </a:solidFill>
                <a:latin typeface="ZF Prometo Light" panose="020B0404030203060203" pitchFamily="34" charset="0"/>
              </a:endParaRPr>
            </a:p>
          </p:txBody>
        </p:sp>
        <p:sp>
          <p:nvSpPr>
            <p:cNvPr id="235" name="Oval 234">
              <a:extLst>
                <a:ext uri="{FF2B5EF4-FFF2-40B4-BE49-F238E27FC236}">
                  <a16:creationId xmlns:a16="http://schemas.microsoft.com/office/drawing/2014/main" id="{B9D8C9AF-C272-0A2F-38F2-B30A81E9D15E}"/>
                </a:ext>
              </a:extLst>
            </p:cNvPr>
            <p:cNvSpPr/>
            <p:nvPr/>
          </p:nvSpPr>
          <p:spPr>
            <a:xfrm rot="16200000">
              <a:off x="4877514" y="4080861"/>
              <a:ext cx="180212" cy="17579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799">
                <a:solidFill>
                  <a:srgbClr val="FFFFFF"/>
                </a:solidFill>
                <a:latin typeface="Tahoma"/>
              </a:endParaRPr>
            </a:p>
          </p:txBody>
        </p:sp>
        <p:sp>
          <p:nvSpPr>
            <p:cNvPr id="236" name="Rectangle: Rounded Corners 70">
              <a:extLst>
                <a:ext uri="{FF2B5EF4-FFF2-40B4-BE49-F238E27FC236}">
                  <a16:creationId xmlns:a16="http://schemas.microsoft.com/office/drawing/2014/main" id="{69D64408-93AA-03B0-E668-55EDDD3CF02F}"/>
                </a:ext>
              </a:extLst>
            </p:cNvPr>
            <p:cNvSpPr/>
            <p:nvPr/>
          </p:nvSpPr>
          <p:spPr>
            <a:xfrm rot="16200000">
              <a:off x="4690573" y="4331582"/>
              <a:ext cx="548723" cy="3401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000" b="1">
                  <a:solidFill>
                    <a:srgbClr val="FFFFFF"/>
                  </a:solidFill>
                  <a:latin typeface="ZF Prometo Light" panose="020B0404030203060203" pitchFamily="34" charset="0"/>
                </a:rPr>
                <a:t>1991</a:t>
              </a:r>
              <a:endParaRPr lang="en-US" sz="1000">
                <a:solidFill>
                  <a:srgbClr val="FFFFFF"/>
                </a:solidFill>
                <a:latin typeface="ZF Prometo Light" panose="020B0404030203060203" pitchFamily="34" charset="0"/>
              </a:endParaRPr>
            </a:p>
          </p:txBody>
        </p:sp>
        <p:sp>
          <p:nvSpPr>
            <p:cNvPr id="237" name="Oval 236">
              <a:extLst>
                <a:ext uri="{FF2B5EF4-FFF2-40B4-BE49-F238E27FC236}">
                  <a16:creationId xmlns:a16="http://schemas.microsoft.com/office/drawing/2014/main" id="{AA07DBD6-9F60-686D-5942-7C8F7657F97C}"/>
                </a:ext>
              </a:extLst>
            </p:cNvPr>
            <p:cNvSpPr/>
            <p:nvPr/>
          </p:nvSpPr>
          <p:spPr>
            <a:xfrm rot="16200000">
              <a:off x="5814420" y="4080861"/>
              <a:ext cx="180212" cy="17579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799">
                <a:solidFill>
                  <a:srgbClr val="FFFFFF"/>
                </a:solidFill>
                <a:latin typeface="Tahoma"/>
              </a:endParaRPr>
            </a:p>
          </p:txBody>
        </p:sp>
        <p:sp>
          <p:nvSpPr>
            <p:cNvPr id="238" name="Rectangle: Rounded Corners 79">
              <a:extLst>
                <a:ext uri="{FF2B5EF4-FFF2-40B4-BE49-F238E27FC236}">
                  <a16:creationId xmlns:a16="http://schemas.microsoft.com/office/drawing/2014/main" id="{695A9964-F954-A9B0-5DBA-516713D0FAE5}"/>
                </a:ext>
              </a:extLst>
            </p:cNvPr>
            <p:cNvSpPr/>
            <p:nvPr/>
          </p:nvSpPr>
          <p:spPr>
            <a:xfrm rot="16200000">
              <a:off x="5609352" y="4352395"/>
              <a:ext cx="590347" cy="3401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000" b="1">
                  <a:solidFill>
                    <a:srgbClr val="FFFFFF"/>
                  </a:solidFill>
                  <a:latin typeface="ZF Prometo Light" panose="020B0404030203060203" pitchFamily="34" charset="0"/>
                </a:rPr>
                <a:t>2007</a:t>
              </a:r>
              <a:endParaRPr lang="en-US" sz="1000">
                <a:solidFill>
                  <a:srgbClr val="FFFFFF"/>
                </a:solidFill>
                <a:latin typeface="ZF Prometo Light" panose="020B0404030203060203" pitchFamily="34" charset="0"/>
              </a:endParaRPr>
            </a:p>
          </p:txBody>
        </p:sp>
        <p:sp>
          <p:nvSpPr>
            <p:cNvPr id="239" name="Oval 238">
              <a:extLst>
                <a:ext uri="{FF2B5EF4-FFF2-40B4-BE49-F238E27FC236}">
                  <a16:creationId xmlns:a16="http://schemas.microsoft.com/office/drawing/2014/main" id="{5D85ED2B-CD06-B33C-4524-400F6E47D84A}"/>
                </a:ext>
              </a:extLst>
            </p:cNvPr>
            <p:cNvSpPr/>
            <p:nvPr/>
          </p:nvSpPr>
          <p:spPr>
            <a:xfrm rot="16200000">
              <a:off x="6631968" y="4095105"/>
              <a:ext cx="180212" cy="17579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799">
                <a:solidFill>
                  <a:srgbClr val="FFFFFF"/>
                </a:solidFill>
                <a:latin typeface="Tahoma"/>
              </a:endParaRPr>
            </a:p>
          </p:txBody>
        </p:sp>
        <p:sp>
          <p:nvSpPr>
            <p:cNvPr id="240" name="Rectangle: Rounded Corners 79">
              <a:extLst>
                <a:ext uri="{FF2B5EF4-FFF2-40B4-BE49-F238E27FC236}">
                  <a16:creationId xmlns:a16="http://schemas.microsoft.com/office/drawing/2014/main" id="{B537DA8F-CE19-BEE2-E064-54D48771B83B}"/>
                </a:ext>
              </a:extLst>
            </p:cNvPr>
            <p:cNvSpPr/>
            <p:nvPr/>
          </p:nvSpPr>
          <p:spPr>
            <a:xfrm rot="16200000">
              <a:off x="6426900" y="4366639"/>
              <a:ext cx="590347" cy="3401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000" b="1">
                  <a:solidFill>
                    <a:srgbClr val="FFFFFF"/>
                  </a:solidFill>
                  <a:latin typeface="ZF Prometo Light" panose="020B0404030203060203" pitchFamily="34" charset="0"/>
                </a:rPr>
                <a:t>2022</a:t>
              </a:r>
              <a:endParaRPr lang="en-US" sz="1000">
                <a:solidFill>
                  <a:srgbClr val="FFFFFF"/>
                </a:solidFill>
                <a:latin typeface="ZF Prometo Light" panose="020B0404030203060203" pitchFamily="34" charset="0"/>
              </a:endParaRPr>
            </a:p>
          </p:txBody>
        </p:sp>
        <p:cxnSp>
          <p:nvCxnSpPr>
            <p:cNvPr id="241" name="Straight Connector 7179">
              <a:extLst>
                <a:ext uri="{FF2B5EF4-FFF2-40B4-BE49-F238E27FC236}">
                  <a16:creationId xmlns:a16="http://schemas.microsoft.com/office/drawing/2014/main" id="{7F14403A-0458-C3E6-7FFD-35199E264363}"/>
                </a:ext>
              </a:extLst>
            </p:cNvPr>
            <p:cNvCxnSpPr>
              <a:cxnSpLocks/>
              <a:endCxn id="237" idx="4"/>
            </p:cNvCxnSpPr>
            <p:nvPr/>
          </p:nvCxnSpPr>
          <p:spPr>
            <a:xfrm flipH="1" flipV="1">
              <a:off x="5992423" y="4168757"/>
              <a:ext cx="620823" cy="18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2" name="Straight Connector 7180">
              <a:extLst>
                <a:ext uri="{FF2B5EF4-FFF2-40B4-BE49-F238E27FC236}">
                  <a16:creationId xmlns:a16="http://schemas.microsoft.com/office/drawing/2014/main" id="{4E62C16B-E8BC-C77D-568F-AE15CE311F49}"/>
                </a:ext>
              </a:extLst>
            </p:cNvPr>
            <p:cNvCxnSpPr>
              <a:cxnSpLocks/>
              <a:stCxn id="222" idx="0"/>
              <a:endCxn id="239" idx="4"/>
            </p:cNvCxnSpPr>
            <p:nvPr/>
          </p:nvCxnSpPr>
          <p:spPr>
            <a:xfrm flipH="1" flipV="1">
              <a:off x="6809971" y="4183002"/>
              <a:ext cx="235551" cy="28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45" name="Rectangle: Rounded Corners 148">
            <a:extLst>
              <a:ext uri="{FF2B5EF4-FFF2-40B4-BE49-F238E27FC236}">
                <a16:creationId xmlns:a16="http://schemas.microsoft.com/office/drawing/2014/main" id="{0D43029F-E909-F1CA-FF0B-F23587950696}"/>
              </a:ext>
            </a:extLst>
          </p:cNvPr>
          <p:cNvSpPr/>
          <p:nvPr/>
        </p:nvSpPr>
        <p:spPr>
          <a:xfrm rot="18327741">
            <a:off x="4063430" y="4506030"/>
            <a:ext cx="1110935" cy="172122"/>
          </a:xfrm>
          <a:prstGeom prst="roundRect">
            <a:avLst>
              <a:gd name="adj" fmla="val 0"/>
            </a:avLst>
          </a:prstGeom>
          <a:gradFill>
            <a:gsLst>
              <a:gs pos="1000">
                <a:schemeClr val="bg1">
                  <a:alpha val="0"/>
                </a:schemeClr>
              </a:gs>
              <a:gs pos="40000">
                <a:schemeClr val="bg1">
                  <a:alpha val="89000"/>
                </a:schemeClr>
              </a:gs>
              <a:gs pos="98000">
                <a:schemeClr val="bg1"/>
              </a:gs>
              <a:gs pos="6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0" rIns="0" bIns="54000" rtlCol="0" anchor="ctr" anchorCtr="0"/>
          <a:lstStyle/>
          <a:p>
            <a:pPr defTabSz="685783">
              <a:lnSpc>
                <a:spcPct val="150000"/>
              </a:lnSpc>
              <a:defRPr/>
            </a:pPr>
            <a:r>
              <a:rPr lang="en-US" sz="1200" b="1">
                <a:solidFill>
                  <a:srgbClr val="1179BF"/>
                </a:solidFill>
                <a:latin typeface="ZF Prometo Light" panose="020B0404030203060203" pitchFamily="34" charset="0"/>
              </a:rPr>
              <a:t>Internet</a:t>
            </a:r>
            <a:endParaRPr lang="en-US" sz="1200">
              <a:solidFill>
                <a:srgbClr val="1179BF"/>
              </a:solidFill>
              <a:latin typeface="ZF Prometo Light" panose="020B0404030203060203" pitchFamily="34" charset="0"/>
            </a:endParaRPr>
          </a:p>
        </p:txBody>
      </p:sp>
      <p:sp>
        <p:nvSpPr>
          <p:cNvPr id="246" name="Rectangle: Rounded Corners 148">
            <a:extLst>
              <a:ext uri="{FF2B5EF4-FFF2-40B4-BE49-F238E27FC236}">
                <a16:creationId xmlns:a16="http://schemas.microsoft.com/office/drawing/2014/main" id="{67AB9608-C40B-A1DA-2FD8-0E708DD700E2}"/>
              </a:ext>
            </a:extLst>
          </p:cNvPr>
          <p:cNvSpPr/>
          <p:nvPr/>
        </p:nvSpPr>
        <p:spPr>
          <a:xfrm rot="18238612">
            <a:off x="5040695" y="4486379"/>
            <a:ext cx="1110934" cy="172122"/>
          </a:xfrm>
          <a:prstGeom prst="roundRect">
            <a:avLst>
              <a:gd name="adj" fmla="val 0"/>
            </a:avLst>
          </a:prstGeom>
          <a:gradFill>
            <a:gsLst>
              <a:gs pos="1000">
                <a:schemeClr val="bg1">
                  <a:alpha val="0"/>
                </a:schemeClr>
              </a:gs>
              <a:gs pos="40000">
                <a:schemeClr val="bg1">
                  <a:alpha val="89000"/>
                </a:schemeClr>
              </a:gs>
              <a:gs pos="98000">
                <a:schemeClr val="bg1"/>
              </a:gs>
              <a:gs pos="6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0" rIns="0" bIns="54000" rtlCol="0" anchor="ctr" anchorCtr="0"/>
          <a:lstStyle/>
          <a:p>
            <a:pPr defTabSz="685783">
              <a:lnSpc>
                <a:spcPct val="150000"/>
              </a:lnSpc>
              <a:defRPr/>
            </a:pPr>
            <a:r>
              <a:rPr lang="en-US" sz="1200" b="1" err="1">
                <a:solidFill>
                  <a:srgbClr val="1179BF"/>
                </a:solidFill>
                <a:latin typeface="ZF Prometo Light" panose="020B0404030203060203" pitchFamily="34" charset="0"/>
              </a:rPr>
              <a:t>SmartPhone</a:t>
            </a:r>
            <a:r>
              <a:rPr lang="en-US" sz="1200" b="1">
                <a:solidFill>
                  <a:srgbClr val="1179BF"/>
                </a:solidFill>
                <a:latin typeface="ZF Prometo Light" panose="020B0404030203060203" pitchFamily="34" charset="0"/>
              </a:rPr>
              <a:t> </a:t>
            </a:r>
            <a:endParaRPr lang="en-US" sz="1200">
              <a:solidFill>
                <a:srgbClr val="1179BF"/>
              </a:solidFill>
              <a:latin typeface="ZF Prometo Light" panose="020B0404030203060203" pitchFamily="34" charset="0"/>
            </a:endParaRPr>
          </a:p>
        </p:txBody>
      </p:sp>
      <p:sp>
        <p:nvSpPr>
          <p:cNvPr id="247" name="Rectangle: Rounded Corners 148">
            <a:extLst>
              <a:ext uri="{FF2B5EF4-FFF2-40B4-BE49-F238E27FC236}">
                <a16:creationId xmlns:a16="http://schemas.microsoft.com/office/drawing/2014/main" id="{C2A535D6-47F1-B429-84BE-20E1570BE7C1}"/>
              </a:ext>
            </a:extLst>
          </p:cNvPr>
          <p:cNvSpPr/>
          <p:nvPr/>
        </p:nvSpPr>
        <p:spPr>
          <a:xfrm rot="18269914">
            <a:off x="5915459" y="4367443"/>
            <a:ext cx="1118273" cy="298165"/>
          </a:xfrm>
          <a:prstGeom prst="roundRect">
            <a:avLst>
              <a:gd name="adj" fmla="val 0"/>
            </a:avLst>
          </a:prstGeom>
          <a:gradFill>
            <a:gsLst>
              <a:gs pos="1000">
                <a:schemeClr val="bg1">
                  <a:alpha val="0"/>
                </a:schemeClr>
              </a:gs>
              <a:gs pos="40000">
                <a:schemeClr val="bg1">
                  <a:alpha val="89000"/>
                </a:schemeClr>
              </a:gs>
              <a:gs pos="98000">
                <a:schemeClr val="bg1"/>
              </a:gs>
              <a:gs pos="6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0" rIns="0" bIns="54000" rtlCol="0" anchor="ctr" anchorCtr="0"/>
          <a:lstStyle/>
          <a:p>
            <a:pPr defTabSz="685783">
              <a:lnSpc>
                <a:spcPct val="150000"/>
              </a:lnSpc>
              <a:defRPr/>
            </a:pPr>
            <a:r>
              <a:rPr lang="en-US" sz="1650" b="1">
                <a:solidFill>
                  <a:srgbClr val="C00000"/>
                </a:solidFill>
                <a:latin typeface="ZF Prometo Light" panose="020B0404030203060203" pitchFamily="34" charset="0"/>
              </a:rPr>
              <a:t>(Gen) AI </a:t>
            </a:r>
            <a:endParaRPr lang="en-US" sz="1650">
              <a:solidFill>
                <a:srgbClr val="C00000"/>
              </a:solidFill>
              <a:latin typeface="ZF Prometo Light" panose="020B0404030203060203" pitchFamily="34" charset="0"/>
            </a:endParaRPr>
          </a:p>
        </p:txBody>
      </p:sp>
      <p:grpSp>
        <p:nvGrpSpPr>
          <p:cNvPr id="248" name="Group 7186">
            <a:extLst>
              <a:ext uri="{FF2B5EF4-FFF2-40B4-BE49-F238E27FC236}">
                <a16:creationId xmlns:a16="http://schemas.microsoft.com/office/drawing/2014/main" id="{DC1AB914-C48D-7DD5-52C6-34B05455966D}"/>
              </a:ext>
            </a:extLst>
          </p:cNvPr>
          <p:cNvGrpSpPr/>
          <p:nvPr/>
        </p:nvGrpSpPr>
        <p:grpSpPr>
          <a:xfrm>
            <a:off x="7038296" y="3070912"/>
            <a:ext cx="1098858" cy="1082373"/>
            <a:chOff x="9370897" y="4095456"/>
            <a:chExt cx="1465144" cy="1443164"/>
          </a:xfrm>
        </p:grpSpPr>
        <p:sp>
          <p:nvSpPr>
            <p:cNvPr id="249" name="Oval 248">
              <a:extLst>
                <a:ext uri="{FF2B5EF4-FFF2-40B4-BE49-F238E27FC236}">
                  <a16:creationId xmlns:a16="http://schemas.microsoft.com/office/drawing/2014/main" id="{50DCEA1B-AAC0-2566-15C1-7FD348370FB4}"/>
                </a:ext>
              </a:extLst>
            </p:cNvPr>
            <p:cNvSpPr/>
            <p:nvPr/>
          </p:nvSpPr>
          <p:spPr>
            <a:xfrm>
              <a:off x="9370897" y="4095456"/>
              <a:ext cx="1465144" cy="1443164"/>
            </a:xfrm>
            <a:prstGeom prst="ellipse">
              <a:avLst/>
            </a:prstGeom>
            <a:solidFill>
              <a:srgbClr val="C00000"/>
            </a:solidFill>
            <a:ln w="12700" cap="flat" cmpd="sng" algn="ctr">
              <a:solidFill>
                <a:schemeClr val="bg1"/>
              </a:solidFill>
              <a:prstDash val="solid"/>
            </a:ln>
            <a:effectLst/>
          </p:spPr>
          <p:txBody>
            <a:bodyPr rot="0" spcFirstLastPara="0" vertOverflow="overflow" horzOverflow="overflow" vert="horz" wrap="square" lIns="53967" tIns="67458" rIns="53967" bIns="67458" numCol="1" spcCol="0" rtlCol="0" fromWordArt="0" anchor="ctr" anchorCtr="0" forceAA="0" compatLnSpc="1">
              <a:prstTxWarp prst="textNoShape">
                <a:avLst/>
              </a:prstTxWarp>
              <a:noAutofit/>
            </a:bodyPr>
            <a:lstStyle/>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r>
                <a:rPr lang="en-US" sz="900" kern="0">
                  <a:solidFill>
                    <a:prstClr val="white"/>
                  </a:solidFill>
                  <a:latin typeface="Tahoma"/>
                  <a:cs typeface="Tahoma" pitchFamily="34" charset="0"/>
                </a:rPr>
                <a:t>Technology</a:t>
              </a:r>
            </a:p>
          </p:txBody>
        </p:sp>
        <p:pic>
          <p:nvPicPr>
            <p:cNvPr id="250" name="Graphic 7188" descr="Internet Of Things outline">
              <a:extLst>
                <a:ext uri="{FF2B5EF4-FFF2-40B4-BE49-F238E27FC236}">
                  <a16:creationId xmlns:a16="http://schemas.microsoft.com/office/drawing/2014/main" id="{0F0DCE99-8BCE-E4BC-31D8-E9EF24DBE0A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97927" y="4124263"/>
              <a:ext cx="1272878" cy="1073434"/>
            </a:xfrm>
            <a:prstGeom prst="rect">
              <a:avLst/>
            </a:prstGeom>
          </p:spPr>
        </p:pic>
      </p:grpSp>
      <p:grpSp>
        <p:nvGrpSpPr>
          <p:cNvPr id="251" name="Group 250">
            <a:extLst>
              <a:ext uri="{FF2B5EF4-FFF2-40B4-BE49-F238E27FC236}">
                <a16:creationId xmlns:a16="http://schemas.microsoft.com/office/drawing/2014/main" id="{057D2106-1215-8DD5-7A85-0459D4BFEE22}"/>
              </a:ext>
            </a:extLst>
          </p:cNvPr>
          <p:cNvGrpSpPr/>
          <p:nvPr/>
        </p:nvGrpSpPr>
        <p:grpSpPr>
          <a:xfrm>
            <a:off x="7049912" y="1471927"/>
            <a:ext cx="1098857" cy="1082372"/>
            <a:chOff x="4888333" y="408069"/>
            <a:chExt cx="1326020" cy="1340090"/>
          </a:xfrm>
        </p:grpSpPr>
        <p:sp>
          <p:nvSpPr>
            <p:cNvPr id="252" name="Oval 251">
              <a:extLst>
                <a:ext uri="{FF2B5EF4-FFF2-40B4-BE49-F238E27FC236}">
                  <a16:creationId xmlns:a16="http://schemas.microsoft.com/office/drawing/2014/main" id="{B1E36067-C33E-56ED-E8D4-00AD45CDCCB0}"/>
                </a:ext>
              </a:extLst>
            </p:cNvPr>
            <p:cNvSpPr/>
            <p:nvPr/>
          </p:nvSpPr>
          <p:spPr>
            <a:xfrm>
              <a:off x="4888333" y="408069"/>
              <a:ext cx="1326020" cy="1340090"/>
            </a:xfrm>
            <a:prstGeom prst="ellipse">
              <a:avLst/>
            </a:prstGeom>
            <a:solidFill>
              <a:schemeClr val="bg1"/>
            </a:solidFill>
            <a:ln w="12700" cap="flat" cmpd="sng" algn="ctr">
              <a:solidFill>
                <a:schemeClr val="bg1"/>
              </a:solidFill>
              <a:prstDash val="solid"/>
            </a:ln>
            <a:effectLst/>
          </p:spPr>
          <p:txBody>
            <a:bodyPr rot="0" spcFirstLastPara="0" vertOverflow="overflow" horzOverflow="overflow" vert="horz" wrap="square" lIns="26984" tIns="67458" rIns="26984" bIns="67458" numCol="1" spcCol="0" rtlCol="0" fromWordArt="0" anchor="ctr" anchorCtr="0" forceAA="0" compatLnSpc="1">
              <a:prstTxWarp prst="textNoShape">
                <a:avLst/>
              </a:prstTxWarp>
              <a:noAutofit/>
            </a:bodyPr>
            <a:lstStyle/>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r>
                <a:rPr lang="en-US" sz="900" kern="0">
                  <a:solidFill>
                    <a:srgbClr val="1179BF">
                      <a:lumMod val="50000"/>
                    </a:srgbClr>
                  </a:solidFill>
                  <a:latin typeface="Tahoma"/>
                  <a:cs typeface="Tahoma" pitchFamily="34" charset="0"/>
                </a:rPr>
                <a:t>People</a:t>
              </a:r>
            </a:p>
            <a:p>
              <a:pPr algn="ctr" defTabSz="685372" fontAlgn="base">
                <a:spcAft>
                  <a:spcPct val="0"/>
                </a:spcAft>
                <a:defRPr/>
              </a:pPr>
              <a:endParaRPr lang="en-US" sz="900" kern="0">
                <a:solidFill>
                  <a:srgbClr val="1179BF">
                    <a:lumMod val="50000"/>
                  </a:srgbClr>
                </a:solidFill>
                <a:latin typeface="Tahoma"/>
                <a:cs typeface="Tahoma" pitchFamily="34" charset="0"/>
              </a:endParaRPr>
            </a:p>
          </p:txBody>
        </p:sp>
        <p:pic>
          <p:nvPicPr>
            <p:cNvPr id="253" name="Graphic 252" descr="Users outline">
              <a:extLst>
                <a:ext uri="{FF2B5EF4-FFF2-40B4-BE49-F238E27FC236}">
                  <a16:creationId xmlns:a16="http://schemas.microsoft.com/office/drawing/2014/main" id="{44A3C405-5EEA-51CE-A683-E433521E568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85743" y="549676"/>
              <a:ext cx="914400" cy="914400"/>
            </a:xfrm>
            <a:prstGeom prst="rect">
              <a:avLst/>
            </a:prstGeom>
          </p:spPr>
        </p:pic>
      </p:grpSp>
      <p:sp>
        <p:nvSpPr>
          <p:cNvPr id="2" name="Titel 1">
            <a:extLst>
              <a:ext uri="{FF2B5EF4-FFF2-40B4-BE49-F238E27FC236}">
                <a16:creationId xmlns:a16="http://schemas.microsoft.com/office/drawing/2014/main" id="{DDB6C209-D279-4B43-67CB-3367482CF4B6}"/>
              </a:ext>
            </a:extLst>
          </p:cNvPr>
          <p:cNvSpPr>
            <a:spLocks noGrp="1"/>
          </p:cNvSpPr>
          <p:nvPr>
            <p:ph type="title"/>
          </p:nvPr>
        </p:nvSpPr>
        <p:spPr>
          <a:xfrm>
            <a:off x="771844" y="143955"/>
            <a:ext cx="8424001" cy="792000"/>
          </a:xfrm>
        </p:spPr>
        <p:txBody>
          <a:bodyPr/>
          <a:lstStyle/>
          <a:p>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Evolution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of</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work</a:t>
            </a:r>
            <a:endParaRPr lang="de-DE" sz="2800"/>
          </a:p>
        </p:txBody>
      </p:sp>
      <p:sp>
        <p:nvSpPr>
          <p:cNvPr id="254" name="Titel 1">
            <a:extLst>
              <a:ext uri="{FF2B5EF4-FFF2-40B4-BE49-F238E27FC236}">
                <a16:creationId xmlns:a16="http://schemas.microsoft.com/office/drawing/2014/main" id="{CF9A2B6B-3E5E-D8ED-BD62-A4E0C3D186D2}"/>
              </a:ext>
            </a:extLst>
          </p:cNvPr>
          <p:cNvSpPr txBox="1">
            <a:spLocks/>
          </p:cNvSpPr>
          <p:nvPr/>
        </p:nvSpPr>
        <p:spPr>
          <a:xfrm>
            <a:off x="3729292" y="151190"/>
            <a:ext cx="5578380" cy="7920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bg1"/>
                </a:solidFill>
                <a:latin typeface="+mj-lt"/>
                <a:ea typeface="+mj-ea"/>
                <a:cs typeface="+mj-cs"/>
              </a:defRPr>
            </a:lvl1pPr>
          </a:lstStyle>
          <a:p>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It´s</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about</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People &amp; Technology</a:t>
            </a:r>
          </a:p>
        </p:txBody>
      </p:sp>
      <p:sp>
        <p:nvSpPr>
          <p:cNvPr id="255" name="Titel 1">
            <a:extLst>
              <a:ext uri="{FF2B5EF4-FFF2-40B4-BE49-F238E27FC236}">
                <a16:creationId xmlns:a16="http://schemas.microsoft.com/office/drawing/2014/main" id="{A4D551BD-858F-7908-5092-03C4EB9140AF}"/>
              </a:ext>
            </a:extLst>
          </p:cNvPr>
          <p:cNvSpPr txBox="1">
            <a:spLocks/>
          </p:cNvSpPr>
          <p:nvPr/>
        </p:nvSpPr>
        <p:spPr>
          <a:xfrm>
            <a:off x="9156279" y="169812"/>
            <a:ext cx="5578380" cy="7920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bg1"/>
                </a:solidFill>
                <a:latin typeface="+mj-lt"/>
                <a:ea typeface="+mj-ea"/>
                <a:cs typeface="+mj-cs"/>
              </a:defRPr>
            </a:lvl1pPr>
          </a:lstStyle>
          <a:p>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I4.0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Maturity</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Index</a:t>
            </a:r>
          </a:p>
        </p:txBody>
      </p:sp>
      <p:sp>
        <p:nvSpPr>
          <p:cNvPr id="3" name="Fußzeilenplatzhalter 5">
            <a:extLst>
              <a:ext uri="{FF2B5EF4-FFF2-40B4-BE49-F238E27FC236}">
                <a16:creationId xmlns:a16="http://schemas.microsoft.com/office/drawing/2014/main" id="{F76FA5CF-B5E7-5EE0-7B39-1F50AEEEE3A2}"/>
              </a:ext>
            </a:extLst>
          </p:cNvPr>
          <p:cNvSpPr txBox="1">
            <a:spLocks/>
          </p:cNvSpPr>
          <p:nvPr/>
        </p:nvSpPr>
        <p:spPr>
          <a:xfrm>
            <a:off x="6949374" y="4929197"/>
            <a:ext cx="2067274" cy="252078"/>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r>
              <a:rPr lang="en-US" sz="800">
                <a:solidFill>
                  <a:srgbClr val="1179BF"/>
                </a:solidFill>
                <a:latin typeface="ZF Prometo Light" panose="020B0404030203060203" pitchFamily="34" charset="0"/>
              </a:rPr>
              <a:t>Background picture generated by MS Copilot</a:t>
            </a:r>
          </a:p>
        </p:txBody>
      </p:sp>
      <p:sp>
        <p:nvSpPr>
          <p:cNvPr id="4" name="Rectangle: Rounded Corners 148">
            <a:extLst>
              <a:ext uri="{FF2B5EF4-FFF2-40B4-BE49-F238E27FC236}">
                <a16:creationId xmlns:a16="http://schemas.microsoft.com/office/drawing/2014/main" id="{30B1FE12-0A0A-CAD5-BA30-05D00B1994B1}"/>
              </a:ext>
            </a:extLst>
          </p:cNvPr>
          <p:cNvSpPr/>
          <p:nvPr/>
        </p:nvSpPr>
        <p:spPr>
          <a:xfrm rot="18327741">
            <a:off x="2764635" y="4457538"/>
            <a:ext cx="1110935" cy="172122"/>
          </a:xfrm>
          <a:prstGeom prst="roundRect">
            <a:avLst>
              <a:gd name="adj" fmla="val 0"/>
            </a:avLst>
          </a:prstGeom>
          <a:gradFill>
            <a:gsLst>
              <a:gs pos="1000">
                <a:schemeClr val="bg1">
                  <a:alpha val="0"/>
                </a:schemeClr>
              </a:gs>
              <a:gs pos="40000">
                <a:schemeClr val="bg1">
                  <a:alpha val="89000"/>
                </a:schemeClr>
              </a:gs>
              <a:gs pos="98000">
                <a:schemeClr val="bg1"/>
              </a:gs>
              <a:gs pos="6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0" rIns="0" bIns="54000" rtlCol="0" anchor="ctr" anchorCtr="0"/>
          <a:lstStyle/>
          <a:p>
            <a:pPr defTabSz="685783">
              <a:lnSpc>
                <a:spcPct val="150000"/>
              </a:lnSpc>
              <a:defRPr/>
            </a:pPr>
            <a:r>
              <a:rPr lang="en-US" sz="1200" b="1">
                <a:solidFill>
                  <a:srgbClr val="1179BF"/>
                </a:solidFill>
                <a:latin typeface="ZF Prometo Light" panose="020B0404030203060203" pitchFamily="34" charset="0"/>
              </a:rPr>
              <a:t>Computer</a:t>
            </a:r>
            <a:endParaRPr lang="en-US" sz="1200">
              <a:solidFill>
                <a:srgbClr val="1179BF"/>
              </a:solidFill>
              <a:latin typeface="ZF Prometo Light" panose="020B0404030203060203" pitchFamily="34" charset="0"/>
            </a:endParaRPr>
          </a:p>
        </p:txBody>
      </p:sp>
      <p:sp>
        <p:nvSpPr>
          <p:cNvPr id="5" name="Rectangle: Rounded Corners 148">
            <a:extLst>
              <a:ext uri="{FF2B5EF4-FFF2-40B4-BE49-F238E27FC236}">
                <a16:creationId xmlns:a16="http://schemas.microsoft.com/office/drawing/2014/main" id="{C573404C-C1D9-B0C1-36D6-EE2C7C81891C}"/>
              </a:ext>
            </a:extLst>
          </p:cNvPr>
          <p:cNvSpPr/>
          <p:nvPr/>
        </p:nvSpPr>
        <p:spPr>
          <a:xfrm rot="18327741">
            <a:off x="1393096" y="4430463"/>
            <a:ext cx="1110935" cy="172122"/>
          </a:xfrm>
          <a:prstGeom prst="roundRect">
            <a:avLst>
              <a:gd name="adj" fmla="val 0"/>
            </a:avLst>
          </a:prstGeom>
          <a:gradFill>
            <a:gsLst>
              <a:gs pos="1000">
                <a:schemeClr val="bg1">
                  <a:alpha val="0"/>
                </a:schemeClr>
              </a:gs>
              <a:gs pos="40000">
                <a:schemeClr val="bg1">
                  <a:alpha val="89000"/>
                </a:schemeClr>
              </a:gs>
              <a:gs pos="98000">
                <a:schemeClr val="bg1"/>
              </a:gs>
              <a:gs pos="6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0" rIns="0" bIns="54000" rtlCol="0" anchor="ctr" anchorCtr="0"/>
          <a:lstStyle/>
          <a:p>
            <a:pPr defTabSz="685783">
              <a:lnSpc>
                <a:spcPct val="150000"/>
              </a:lnSpc>
              <a:defRPr/>
            </a:pPr>
            <a:r>
              <a:rPr lang="en-US" sz="1200" b="1">
                <a:solidFill>
                  <a:srgbClr val="1179BF"/>
                </a:solidFill>
                <a:latin typeface="ZF Prometo Light" panose="020B0404030203060203" pitchFamily="34" charset="0"/>
              </a:rPr>
              <a:t>Electricity</a:t>
            </a:r>
            <a:endParaRPr lang="en-US" sz="1200">
              <a:solidFill>
                <a:srgbClr val="1179BF"/>
              </a:solidFill>
              <a:latin typeface="ZF Prometo Light" panose="020B0404030203060203" pitchFamily="34" charset="0"/>
            </a:endParaRPr>
          </a:p>
        </p:txBody>
      </p:sp>
      <p:sp>
        <p:nvSpPr>
          <p:cNvPr id="6" name="Rectangle: Rounded Corners 148">
            <a:extLst>
              <a:ext uri="{FF2B5EF4-FFF2-40B4-BE49-F238E27FC236}">
                <a16:creationId xmlns:a16="http://schemas.microsoft.com/office/drawing/2014/main" id="{02D749EA-9176-2B39-CE62-C029A1FCF27C}"/>
              </a:ext>
            </a:extLst>
          </p:cNvPr>
          <p:cNvSpPr/>
          <p:nvPr/>
        </p:nvSpPr>
        <p:spPr>
          <a:xfrm rot="18327741">
            <a:off x="-63075" y="4392175"/>
            <a:ext cx="1110935" cy="172122"/>
          </a:xfrm>
          <a:prstGeom prst="roundRect">
            <a:avLst>
              <a:gd name="adj" fmla="val 0"/>
            </a:avLst>
          </a:prstGeom>
          <a:gradFill>
            <a:gsLst>
              <a:gs pos="1000">
                <a:schemeClr val="bg1">
                  <a:alpha val="0"/>
                </a:schemeClr>
              </a:gs>
              <a:gs pos="40000">
                <a:schemeClr val="bg1">
                  <a:alpha val="89000"/>
                </a:schemeClr>
              </a:gs>
              <a:gs pos="98000">
                <a:schemeClr val="bg1"/>
              </a:gs>
              <a:gs pos="6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0" rIns="0" bIns="54000" rtlCol="0" anchor="ctr" anchorCtr="0"/>
          <a:lstStyle/>
          <a:p>
            <a:pPr defTabSz="685783">
              <a:lnSpc>
                <a:spcPct val="150000"/>
              </a:lnSpc>
              <a:defRPr/>
            </a:pPr>
            <a:r>
              <a:rPr lang="en-US" sz="1200" b="1">
                <a:solidFill>
                  <a:srgbClr val="1179BF"/>
                </a:solidFill>
                <a:latin typeface="ZF Prometo Light" panose="020B0404030203060203" pitchFamily="34" charset="0"/>
              </a:rPr>
              <a:t>Steam power</a:t>
            </a:r>
            <a:endParaRPr lang="en-US" sz="1200">
              <a:solidFill>
                <a:srgbClr val="1179BF"/>
              </a:solidFill>
              <a:latin typeface="ZF Prometo Light" panose="020B0404030203060203" pitchFamily="34" charset="0"/>
            </a:endParaRPr>
          </a:p>
        </p:txBody>
      </p:sp>
      <p:sp>
        <p:nvSpPr>
          <p:cNvPr id="8" name="Rechteck 7">
            <a:extLst>
              <a:ext uri="{FF2B5EF4-FFF2-40B4-BE49-F238E27FC236}">
                <a16:creationId xmlns:a16="http://schemas.microsoft.com/office/drawing/2014/main" id="{1D69F9BB-8DEC-F05E-692D-80AF4BB18EAA}"/>
              </a:ext>
            </a:extLst>
          </p:cNvPr>
          <p:cNvSpPr/>
          <p:nvPr/>
        </p:nvSpPr>
        <p:spPr>
          <a:xfrm>
            <a:off x="-1393372" y="548642"/>
            <a:ext cx="1219200" cy="513806"/>
          </a:xfrm>
          <a:prstGeom prst="rect">
            <a:avLst/>
          </a:prstGeom>
          <a:solidFill>
            <a:schemeClr val="tx2"/>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spcBef>
                <a:spcPts val="0"/>
              </a:spcBef>
              <a:spcAft>
                <a:spcPts val="600"/>
              </a:spcAft>
              <a:buClrTx/>
              <a:buSzTx/>
              <a:buFontTx/>
              <a:buNone/>
              <a:tabLst/>
            </a:pPr>
            <a:r>
              <a:rPr lang="de-DE" sz="1200" kern="0">
                <a:latin typeface="Tahoma"/>
                <a:cs typeface="Tahoma" pitchFamily="34" charset="0"/>
              </a:rPr>
              <a:t>2 Min.</a:t>
            </a:r>
            <a:endParaRPr kumimoji="0" lang="de-DE" sz="1200" b="0" i="0" u="none" strike="noStrike" kern="0" cap="none" spc="0" normalizeH="0" baseline="0" noProof="0">
              <a:ln>
                <a:noFill/>
              </a:ln>
              <a:effectLst/>
              <a:uLnTx/>
              <a:uFillTx/>
              <a:latin typeface="Tahoma"/>
              <a:ea typeface="+mn-ea"/>
              <a:cs typeface="Tahoma" pitchFamily="34" charset="0"/>
            </a:endParaRPr>
          </a:p>
        </p:txBody>
      </p:sp>
      <p:sp>
        <p:nvSpPr>
          <p:cNvPr id="9" name="Rechteck 8">
            <a:extLst>
              <a:ext uri="{FF2B5EF4-FFF2-40B4-BE49-F238E27FC236}">
                <a16:creationId xmlns:a16="http://schemas.microsoft.com/office/drawing/2014/main" id="{AE2021E7-2623-640E-9D05-24AC42B93901}"/>
              </a:ext>
            </a:extLst>
          </p:cNvPr>
          <p:cNvSpPr/>
          <p:nvPr/>
        </p:nvSpPr>
        <p:spPr>
          <a:xfrm>
            <a:off x="-1393372" y="1097284"/>
            <a:ext cx="1219200" cy="513806"/>
          </a:xfrm>
          <a:prstGeom prst="rect">
            <a:avLst/>
          </a:prstGeom>
          <a:solidFill>
            <a:srgbClr val="FFC000"/>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spcBef>
                <a:spcPts val="0"/>
              </a:spcBef>
              <a:spcAft>
                <a:spcPts val="600"/>
              </a:spcAft>
              <a:buClrTx/>
              <a:buSzTx/>
              <a:buFontTx/>
              <a:buNone/>
              <a:tabLst/>
            </a:pPr>
            <a:r>
              <a:rPr lang="de-DE" sz="1200" kern="0">
                <a:latin typeface="Tahoma"/>
                <a:cs typeface="Tahoma" pitchFamily="34" charset="0"/>
              </a:rPr>
              <a:t>Gesamt: 6</a:t>
            </a:r>
            <a:endParaRPr kumimoji="0" lang="de-DE" sz="1200" b="0" i="0" u="none" strike="noStrike" kern="0" cap="none" spc="0" normalizeH="0" baseline="0" noProof="0">
              <a:ln>
                <a:noFill/>
              </a:ln>
              <a:effectLst/>
              <a:uLnTx/>
              <a:uFillTx/>
              <a:latin typeface="Tahoma"/>
              <a:ea typeface="+mn-ea"/>
              <a:cs typeface="Tahoma" pitchFamily="34" charset="0"/>
            </a:endParaRPr>
          </a:p>
        </p:txBody>
      </p:sp>
    </p:spTree>
    <p:extLst>
      <p:ext uri="{BB962C8B-B14F-4D97-AF65-F5344CB8AC3E}">
        <p14:creationId xmlns:p14="http://schemas.microsoft.com/office/powerpoint/2010/main" val="1950363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
                                        </p:tgtEl>
                                        <p:attrNameLst>
                                          <p:attrName>style.visibility</p:attrName>
                                        </p:attrNameLst>
                                      </p:cBhvr>
                                      <p:to>
                                        <p:strVal val="visible"/>
                                      </p:to>
                                    </p:set>
                                    <p:animEffect transition="in" filter="fade">
                                      <p:cBhvr>
                                        <p:cTn id="7" dur="500"/>
                                        <p:tgtEl>
                                          <p:spTgt spid="24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246"/>
                                        </p:tgtEl>
                                        <p:attrNameLst>
                                          <p:attrName>style.visibility</p:attrName>
                                        </p:attrNameLst>
                                      </p:cBhvr>
                                      <p:to>
                                        <p:strVal val="visible"/>
                                      </p:to>
                                    </p:set>
                                    <p:animEffect transition="in" filter="fade">
                                      <p:cBhvr>
                                        <p:cTn id="11" dur="500"/>
                                        <p:tgtEl>
                                          <p:spTgt spid="24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90"/>
                                        </p:tgtEl>
                                        <p:attrNameLst>
                                          <p:attrName>style.visibility</p:attrName>
                                        </p:attrNameLst>
                                      </p:cBhvr>
                                      <p:to>
                                        <p:strVal val="visible"/>
                                      </p:to>
                                    </p:set>
                                    <p:animEffect transition="in" filter="wipe(left)">
                                      <p:cBhvr>
                                        <p:cTn id="16" dur="2000"/>
                                        <p:tgtEl>
                                          <p:spTgt spid="190"/>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247"/>
                                        </p:tgtEl>
                                        <p:attrNameLst>
                                          <p:attrName>style.visibility</p:attrName>
                                        </p:attrNameLst>
                                      </p:cBhvr>
                                      <p:to>
                                        <p:strVal val="visible"/>
                                      </p:to>
                                    </p:set>
                                    <p:animEffect transition="in" filter="fade">
                                      <p:cBhvr>
                                        <p:cTn id="20" dur="500"/>
                                        <p:tgtEl>
                                          <p:spTgt spid="24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48"/>
                                        </p:tgtEl>
                                        <p:attrNameLst>
                                          <p:attrName>style.visibility</p:attrName>
                                        </p:attrNameLst>
                                      </p:cBhvr>
                                      <p:to>
                                        <p:strVal val="visible"/>
                                      </p:to>
                                    </p:set>
                                    <p:animEffect transition="in" filter="fade">
                                      <p:cBhvr>
                                        <p:cTn id="25" dur="500"/>
                                        <p:tgtEl>
                                          <p:spTgt spid="24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51"/>
                                        </p:tgtEl>
                                        <p:attrNameLst>
                                          <p:attrName>style.visibility</p:attrName>
                                        </p:attrNameLst>
                                      </p:cBhvr>
                                      <p:to>
                                        <p:strVal val="visible"/>
                                      </p:to>
                                    </p:set>
                                    <p:animEffect transition="in" filter="fade">
                                      <p:cBhvr>
                                        <p:cTn id="30" dur="500"/>
                                        <p:tgtEl>
                                          <p:spTgt spid="251"/>
                                        </p:tgtEl>
                                      </p:cBhvr>
                                    </p:animEffect>
                                  </p:childTnLst>
                                </p:cTn>
                              </p:par>
                            </p:childTnLst>
                          </p:cTn>
                        </p:par>
                        <p:par>
                          <p:cTn id="31" fill="hold">
                            <p:stCondLst>
                              <p:cond delay="500"/>
                            </p:stCondLst>
                            <p:childTnLst>
                              <p:par>
                                <p:cTn id="32" presetID="10" presetClass="entr" presetSubtype="0" fill="hold" nodeType="afterEffect">
                                  <p:stCondLst>
                                    <p:cond delay="1000"/>
                                  </p:stCondLst>
                                  <p:childTnLst>
                                    <p:set>
                                      <p:cBhvr>
                                        <p:cTn id="33" dur="1" fill="hold">
                                          <p:stCondLst>
                                            <p:cond delay="0"/>
                                          </p:stCondLst>
                                        </p:cTn>
                                        <p:tgtEl>
                                          <p:spTgt spid="217"/>
                                        </p:tgtEl>
                                        <p:attrNameLst>
                                          <p:attrName>style.visibility</p:attrName>
                                        </p:attrNameLst>
                                      </p:cBhvr>
                                      <p:to>
                                        <p:strVal val="visible"/>
                                      </p:to>
                                    </p:set>
                                    <p:animEffect transition="in" filter="fade">
                                      <p:cBhvr>
                                        <p:cTn id="34" dur="500"/>
                                        <p:tgtEl>
                                          <p:spTgt spid="21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54"/>
                                        </p:tgtEl>
                                        <p:attrNameLst>
                                          <p:attrName>style.visibility</p:attrName>
                                        </p:attrNameLst>
                                      </p:cBhvr>
                                      <p:to>
                                        <p:strVal val="visible"/>
                                      </p:to>
                                    </p:set>
                                    <p:animEffect transition="in" filter="fade">
                                      <p:cBhvr>
                                        <p:cTn id="37" dur="500"/>
                                        <p:tgtEl>
                                          <p:spTgt spid="25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55"/>
                                        </p:tgtEl>
                                        <p:attrNameLst>
                                          <p:attrName>style.visibility</p:attrName>
                                        </p:attrNameLst>
                                      </p:cBhvr>
                                      <p:to>
                                        <p:strVal val="visible"/>
                                      </p:to>
                                    </p:set>
                                    <p:animEffect transition="in" filter="fade">
                                      <p:cBhvr>
                                        <p:cTn id="40" dur="500"/>
                                        <p:tgtEl>
                                          <p:spTgt spid="2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 grpId="0" animBg="1"/>
      <p:bldP spid="246" grpId="0" animBg="1"/>
      <p:bldP spid="247" grpId="0" animBg="1"/>
      <p:bldP spid="254" grpId="0"/>
      <p:bldP spid="25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ECB8D-FBBF-EE5D-10D2-6D08748C4356}"/>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35FD523-2F2A-4018-53E5-71F09DA0113C}"/>
              </a:ext>
            </a:extLst>
          </p:cNvPr>
          <p:cNvPicPr>
            <a:picLocks noChangeAspect="1"/>
          </p:cNvPicPr>
          <p:nvPr/>
        </p:nvPicPr>
        <p:blipFill>
          <a:blip r:embed="rId3"/>
          <a:srcRect l="11841" r="24360"/>
          <a:stretch>
            <a:fillRect/>
          </a:stretch>
        </p:blipFill>
        <p:spPr>
          <a:xfrm flipH="1">
            <a:off x="0" y="0"/>
            <a:ext cx="4572000" cy="5152640"/>
          </a:xfrm>
          <a:prstGeom prst="rect">
            <a:avLst/>
          </a:prstGeom>
        </p:spPr>
      </p:pic>
      <p:pic>
        <p:nvPicPr>
          <p:cNvPr id="11" name="Picture 10" descr="A group of people in a room with computers&#10;&#10;Description automatically generated">
            <a:extLst>
              <a:ext uri="{FF2B5EF4-FFF2-40B4-BE49-F238E27FC236}">
                <a16:creationId xmlns:a16="http://schemas.microsoft.com/office/drawing/2014/main" id="{B038A1D9-8069-5A54-95EC-9D7075C65502}"/>
              </a:ext>
            </a:extLst>
          </p:cNvPr>
          <p:cNvPicPr>
            <a:picLocks noChangeAspect="1"/>
          </p:cNvPicPr>
          <p:nvPr/>
        </p:nvPicPr>
        <p:blipFill>
          <a:blip r:embed="rId4">
            <a:extLst>
              <a:ext uri="{28A0092B-C50C-407E-A947-70E740481C1C}">
                <a14:useLocalDpi xmlns:a14="http://schemas.microsoft.com/office/drawing/2010/main" val="0"/>
              </a:ext>
            </a:extLst>
          </a:blip>
          <a:srcRect l="8844" r="8955"/>
          <a:stretch>
            <a:fillRect/>
          </a:stretch>
        </p:blipFill>
        <p:spPr>
          <a:xfrm>
            <a:off x="4199786" y="9139"/>
            <a:ext cx="4956793" cy="5143501"/>
          </a:xfrm>
          <a:prstGeom prst="rect">
            <a:avLst/>
          </a:prstGeom>
        </p:spPr>
      </p:pic>
      <p:sp>
        <p:nvSpPr>
          <p:cNvPr id="12" name="Rechteck 15">
            <a:extLst>
              <a:ext uri="{FF2B5EF4-FFF2-40B4-BE49-F238E27FC236}">
                <a16:creationId xmlns:a16="http://schemas.microsoft.com/office/drawing/2014/main" id="{1033735F-7875-1AD7-102B-16DEAC4E6D3D}"/>
              </a:ext>
            </a:extLst>
          </p:cNvPr>
          <p:cNvSpPr/>
          <p:nvPr/>
        </p:nvSpPr>
        <p:spPr>
          <a:xfrm>
            <a:off x="39853" y="0"/>
            <a:ext cx="9156579" cy="5177115"/>
          </a:xfrm>
          <a:prstGeom prst="rect">
            <a:avLst/>
          </a:prstGeom>
          <a:gradFill flip="none" rotWithShape="1">
            <a:gsLst>
              <a:gs pos="0">
                <a:srgbClr val="031D4F">
                  <a:alpha val="0"/>
                </a:srgbClr>
              </a:gs>
              <a:gs pos="25000">
                <a:srgbClr val="021F52">
                  <a:alpha val="68000"/>
                </a:srgbClr>
              </a:gs>
              <a:gs pos="100000">
                <a:schemeClr val="tx1">
                  <a:alpha val="0"/>
                </a:schemeClr>
              </a:gs>
              <a:gs pos="75000">
                <a:srgbClr val="000812">
                  <a:alpha val="67000"/>
                </a:srgbClr>
              </a:gs>
              <a:gs pos="55000">
                <a:srgbClr val="001024"/>
              </a:gs>
            </a:gsLst>
            <a:lin ang="10800000" scaled="1"/>
            <a:tileRect/>
          </a:gra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72" tIns="89972" rIns="89972" bIns="89972" numCol="1" spcCol="0" rtlCol="0" fromWordArt="0" anchor="ctr" anchorCtr="0" forceAA="0" compatLnSpc="1">
            <a:prstTxWarp prst="textNoShape">
              <a:avLst/>
            </a:prstTxWarp>
            <a:noAutofit/>
          </a:bodyPr>
          <a:lstStyle/>
          <a:p>
            <a:pPr algn="ctr" defTabSz="914273" fontAlgn="base">
              <a:spcAft>
                <a:spcPct val="0"/>
              </a:spcAft>
            </a:pPr>
            <a:endParaRPr lang="de-DE" sz="1200">
              <a:solidFill>
                <a:srgbClr val="000000"/>
              </a:solidFill>
              <a:latin typeface="Tahoma"/>
              <a:cs typeface="Tahoma" pitchFamily="34" charset="0"/>
            </a:endParaRPr>
          </a:p>
        </p:txBody>
      </p:sp>
      <p:sp>
        <p:nvSpPr>
          <p:cNvPr id="169" name="Freeform: Shape 140">
            <a:extLst>
              <a:ext uri="{FF2B5EF4-FFF2-40B4-BE49-F238E27FC236}">
                <a16:creationId xmlns:a16="http://schemas.microsoft.com/office/drawing/2014/main" id="{C46BCA08-5F5B-F5E2-3439-0FAF0685C6CE}"/>
              </a:ext>
            </a:extLst>
          </p:cNvPr>
          <p:cNvSpPr/>
          <p:nvPr/>
        </p:nvSpPr>
        <p:spPr>
          <a:xfrm>
            <a:off x="-2000882" y="264070"/>
            <a:ext cx="7832480" cy="3817241"/>
          </a:xfrm>
          <a:custGeom>
            <a:avLst/>
            <a:gdLst>
              <a:gd name="connsiteX0" fmla="*/ 0 w 7124368"/>
              <a:gd name="connsiteY0" fmla="*/ 3617843 h 3617843"/>
              <a:gd name="connsiteX1" fmla="*/ 4842344 w 7124368"/>
              <a:gd name="connsiteY1" fmla="*/ 2775005 h 3617843"/>
              <a:gd name="connsiteX2" fmla="*/ 7124368 w 7124368"/>
              <a:gd name="connsiteY2" fmla="*/ 0 h 3617843"/>
            </a:gdLst>
            <a:ahLst/>
            <a:cxnLst>
              <a:cxn ang="0">
                <a:pos x="connsiteX0" y="connsiteY0"/>
              </a:cxn>
              <a:cxn ang="0">
                <a:pos x="connsiteX1" y="connsiteY1"/>
              </a:cxn>
              <a:cxn ang="0">
                <a:pos x="connsiteX2" y="connsiteY2"/>
              </a:cxn>
            </a:cxnLst>
            <a:rect l="l" t="t" r="r" b="b"/>
            <a:pathLst>
              <a:path w="7124368" h="3617843">
                <a:moveTo>
                  <a:pt x="0" y="3617843"/>
                </a:moveTo>
                <a:cubicBezTo>
                  <a:pt x="1827474" y="3497911"/>
                  <a:pt x="3654949" y="3377979"/>
                  <a:pt x="4842344" y="2775005"/>
                </a:cubicBezTo>
                <a:cubicBezTo>
                  <a:pt x="6029739" y="2172031"/>
                  <a:pt x="6577053" y="1086015"/>
                  <a:pt x="7124368" y="0"/>
                </a:cubicBezTo>
              </a:path>
            </a:pathLst>
          </a:custGeom>
          <a:noFill/>
          <a:ln w="76200" cap="flat" cmpd="sng" algn="ctr">
            <a:solidFill>
              <a:srgbClr val="00B0F0"/>
            </a:solidFill>
            <a:prstDash val="solid"/>
            <a:tailEnd type="triangle" w="lg" len="lg"/>
          </a:ln>
          <a:effectLst/>
        </p:spPr>
        <p:txBody>
          <a:bodyPr rtlCol="0" anchor="ctr"/>
          <a:lstStyle/>
          <a:p>
            <a:pPr algn="ctr" defTabSz="685783">
              <a:defRPr/>
            </a:pPr>
            <a:endParaRPr lang="en-US" sz="1799">
              <a:solidFill>
                <a:srgbClr val="000000"/>
              </a:solidFill>
              <a:latin typeface="Tahoma"/>
            </a:endParaRPr>
          </a:p>
        </p:txBody>
      </p:sp>
      <p:grpSp>
        <p:nvGrpSpPr>
          <p:cNvPr id="170" name="Group 169">
            <a:extLst>
              <a:ext uri="{FF2B5EF4-FFF2-40B4-BE49-F238E27FC236}">
                <a16:creationId xmlns:a16="http://schemas.microsoft.com/office/drawing/2014/main" id="{6F238894-D7B9-EB2A-0BE1-C535B86DB4D6}"/>
              </a:ext>
            </a:extLst>
          </p:cNvPr>
          <p:cNvGrpSpPr/>
          <p:nvPr/>
        </p:nvGrpSpPr>
        <p:grpSpPr>
          <a:xfrm>
            <a:off x="-2786614" y="3134839"/>
            <a:ext cx="908525" cy="809709"/>
            <a:chOff x="73949" y="3294140"/>
            <a:chExt cx="908525" cy="809709"/>
          </a:xfrm>
        </p:grpSpPr>
        <p:sp>
          <p:nvSpPr>
            <p:cNvPr id="171" name="Textfeld 83">
              <a:extLst>
                <a:ext uri="{FF2B5EF4-FFF2-40B4-BE49-F238E27FC236}">
                  <a16:creationId xmlns:a16="http://schemas.microsoft.com/office/drawing/2014/main" id="{E83558B0-C05D-6E15-3F29-899C19AC5D3E}"/>
                </a:ext>
              </a:extLst>
            </p:cNvPr>
            <p:cNvSpPr txBox="1"/>
            <p:nvPr/>
          </p:nvSpPr>
          <p:spPr>
            <a:xfrm>
              <a:off x="93489" y="3826850"/>
              <a:ext cx="888985" cy="276999"/>
            </a:xfrm>
            <a:prstGeom prst="rect">
              <a:avLst/>
            </a:prstGeom>
            <a:noFill/>
          </p:spPr>
          <p:txBody>
            <a:bodyPr wrap="square" lIns="0" tIns="0" rIns="0" bIns="0" rtlCol="0">
              <a:spAutoFit/>
            </a:bodyPr>
            <a:lstStyle/>
            <a:p>
              <a:pPr defTabSz="914333">
                <a:defRPr/>
              </a:pPr>
              <a:r>
                <a:rPr lang="de-DE" sz="900">
                  <a:solidFill>
                    <a:srgbClr val="FFFFFF"/>
                  </a:solidFill>
                  <a:latin typeface="ZF Prometo Medium" panose="020B0704030203060203" pitchFamily="34" charset="0"/>
                  <a:ea typeface="Tahoma" panose="020B0604030504040204" pitchFamily="34" charset="0"/>
                  <a:cs typeface="Tahoma" panose="020B0604030504040204" pitchFamily="34" charset="0"/>
                </a:rPr>
                <a:t>F</a:t>
              </a:r>
              <a:r>
                <a:rPr lang="en-US" sz="900">
                  <a:solidFill>
                    <a:srgbClr val="FFFFFF"/>
                  </a:solidFill>
                  <a:latin typeface="ZF Prometo Medium" panose="020B0704030203060203" pitchFamily="34" charset="0"/>
                  <a:ea typeface="Tahoma" panose="020B0604030504040204" pitchFamily="34" charset="0"/>
                  <a:cs typeface="Tahoma" panose="020B0604030504040204" pitchFamily="34" charset="0"/>
                </a:rPr>
                <a:t>arming &amp; Manufacturing</a:t>
              </a:r>
            </a:p>
          </p:txBody>
        </p:sp>
        <p:pic>
          <p:nvPicPr>
            <p:cNvPr id="172" name="Graphic 171" descr="Farmer">
              <a:extLst>
                <a:ext uri="{FF2B5EF4-FFF2-40B4-BE49-F238E27FC236}">
                  <a16:creationId xmlns:a16="http://schemas.microsoft.com/office/drawing/2014/main" id="{0FF38A0C-4223-FA76-39A2-C0C81556550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949" y="3294140"/>
              <a:ext cx="485135" cy="480709"/>
            </a:xfrm>
            <a:prstGeom prst="rect">
              <a:avLst/>
            </a:prstGeom>
          </p:spPr>
        </p:pic>
        <p:pic>
          <p:nvPicPr>
            <p:cNvPr id="173" name="Graphic 172" descr="Mining tools">
              <a:extLst>
                <a:ext uri="{FF2B5EF4-FFF2-40B4-BE49-F238E27FC236}">
                  <a16:creationId xmlns:a16="http://schemas.microsoft.com/office/drawing/2014/main" id="{E05FEE4E-B386-FB06-E12B-AA891EA0476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49305" y="3354332"/>
              <a:ext cx="399186" cy="395544"/>
            </a:xfrm>
            <a:prstGeom prst="rect">
              <a:avLst/>
            </a:prstGeom>
          </p:spPr>
        </p:pic>
      </p:grpSp>
      <p:sp>
        <p:nvSpPr>
          <p:cNvPr id="174" name="Rechteck 168">
            <a:extLst>
              <a:ext uri="{FF2B5EF4-FFF2-40B4-BE49-F238E27FC236}">
                <a16:creationId xmlns:a16="http://schemas.microsoft.com/office/drawing/2014/main" id="{DF7692AA-1408-A895-8F21-CE95F445E412}"/>
              </a:ext>
            </a:extLst>
          </p:cNvPr>
          <p:cNvSpPr/>
          <p:nvPr/>
        </p:nvSpPr>
        <p:spPr>
          <a:xfrm flipH="1" flipV="1">
            <a:off x="-508892" y="3149588"/>
            <a:ext cx="2653394" cy="504945"/>
          </a:xfrm>
          <a:prstGeom prst="rect">
            <a:avLst/>
          </a:prstGeom>
          <a:gradFill flip="none" rotWithShape="1">
            <a:gsLst>
              <a:gs pos="35000">
                <a:srgbClr val="0E63A1">
                  <a:alpha val="12000"/>
                </a:srgbClr>
              </a:gs>
              <a:gs pos="50000">
                <a:schemeClr val="bg1">
                  <a:alpha val="32401"/>
                </a:schemeClr>
              </a:gs>
              <a:gs pos="85000">
                <a:schemeClr val="bg1">
                  <a:alpha val="28000"/>
                </a:schemeClr>
              </a:gs>
              <a:gs pos="100000">
                <a:schemeClr val="bg1">
                  <a:alpha val="0"/>
                </a:schemeClr>
              </a:gs>
            </a:gsLst>
            <a:lin ang="0" scaled="1"/>
            <a:tileRect/>
          </a:gra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defTabSz="914333">
              <a:defRPr/>
            </a:pPr>
            <a:r>
              <a:rPr lang="de-DE" sz="1200">
                <a:solidFill>
                  <a:srgbClr val="FFFFFF"/>
                </a:solidFill>
                <a:latin typeface="Tahoma" pitchFamily="34" charset="0"/>
                <a:cs typeface="Tahoma" pitchFamily="34" charset="0"/>
              </a:rPr>
              <a:t>        </a:t>
            </a:r>
          </a:p>
        </p:txBody>
      </p:sp>
      <p:grpSp>
        <p:nvGrpSpPr>
          <p:cNvPr id="175" name="Group 174">
            <a:extLst>
              <a:ext uri="{FF2B5EF4-FFF2-40B4-BE49-F238E27FC236}">
                <a16:creationId xmlns:a16="http://schemas.microsoft.com/office/drawing/2014/main" id="{B7B8DF5C-4CE8-2DC2-5D92-D83C3B499C9F}"/>
              </a:ext>
            </a:extLst>
          </p:cNvPr>
          <p:cNvGrpSpPr/>
          <p:nvPr/>
        </p:nvGrpSpPr>
        <p:grpSpPr>
          <a:xfrm>
            <a:off x="-1989622" y="2588355"/>
            <a:ext cx="1385671" cy="1483812"/>
            <a:chOff x="1119138" y="3451140"/>
            <a:chExt cx="1847560" cy="1978416"/>
          </a:xfrm>
        </p:grpSpPr>
        <p:sp>
          <p:nvSpPr>
            <p:cNvPr id="176" name="Rectangle 175">
              <a:extLst>
                <a:ext uri="{FF2B5EF4-FFF2-40B4-BE49-F238E27FC236}">
                  <a16:creationId xmlns:a16="http://schemas.microsoft.com/office/drawing/2014/main" id="{B8121C08-E2EB-2BB0-4DBE-0A4787904308}"/>
                </a:ext>
              </a:extLst>
            </p:cNvPr>
            <p:cNvSpPr/>
            <p:nvPr/>
          </p:nvSpPr>
          <p:spPr>
            <a:xfrm>
              <a:off x="1157575" y="3451140"/>
              <a:ext cx="1794933" cy="1978416"/>
            </a:xfrm>
            <a:prstGeom prst="rect">
              <a:avLst/>
            </a:prstGeom>
            <a:solidFill>
              <a:srgbClr val="0070C0">
                <a:alpha val="82000"/>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33" fontAlgn="base">
                <a:spcAft>
                  <a:spcPct val="0"/>
                </a:spcAft>
                <a:defRPr/>
              </a:pPr>
              <a:endParaRPr lang="en-DE" sz="1200" kern="0" err="1">
                <a:solidFill>
                  <a:srgbClr val="000000"/>
                </a:solidFill>
                <a:latin typeface="Tahoma"/>
                <a:cs typeface="Tahoma" pitchFamily="34" charset="0"/>
              </a:endParaRPr>
            </a:p>
          </p:txBody>
        </p:sp>
        <p:sp>
          <p:nvSpPr>
            <p:cNvPr id="177" name="Textfeld 83">
              <a:extLst>
                <a:ext uri="{FF2B5EF4-FFF2-40B4-BE49-F238E27FC236}">
                  <a16:creationId xmlns:a16="http://schemas.microsoft.com/office/drawing/2014/main" id="{5356663D-6EB0-4C89-6994-402E06873636}"/>
                </a:ext>
              </a:extLst>
            </p:cNvPr>
            <p:cNvSpPr txBox="1"/>
            <p:nvPr/>
          </p:nvSpPr>
          <p:spPr>
            <a:xfrm>
              <a:off x="1119138" y="3551067"/>
              <a:ext cx="1677923" cy="246051"/>
            </a:xfrm>
            <a:prstGeom prst="rect">
              <a:avLst/>
            </a:prstGeom>
            <a:noFill/>
          </p:spPr>
          <p:txBody>
            <a:bodyPr wrap="square" lIns="0" tIns="0" rIns="0" bIns="0" rtlCol="0">
              <a:spAutoFit/>
            </a:bodyPr>
            <a:lstStyle/>
            <a:p>
              <a:pPr algn="ctr" defTabSz="914333">
                <a:defRPr/>
              </a:pPr>
              <a:r>
                <a:rPr lang="en-US" sz="1199" b="1">
                  <a:solidFill>
                    <a:srgbClr val="FFFFFF"/>
                  </a:solidFill>
                  <a:latin typeface="ZF Prometo Medium" panose="020B0704030203060203" pitchFamily="34" charset="0"/>
                  <a:ea typeface="Tahoma" panose="020B0604030504040204" pitchFamily="34" charset="0"/>
                  <a:cs typeface="Tahoma" panose="020B0604030504040204" pitchFamily="34" charset="0"/>
                </a:rPr>
                <a:t>Mechanization</a:t>
              </a:r>
            </a:p>
          </p:txBody>
        </p:sp>
        <p:sp>
          <p:nvSpPr>
            <p:cNvPr id="178" name="Textfeld 117">
              <a:extLst>
                <a:ext uri="{FF2B5EF4-FFF2-40B4-BE49-F238E27FC236}">
                  <a16:creationId xmlns:a16="http://schemas.microsoft.com/office/drawing/2014/main" id="{809125DD-59F2-B819-9232-53C126A81B5A}"/>
                </a:ext>
              </a:extLst>
            </p:cNvPr>
            <p:cNvSpPr txBox="1"/>
            <p:nvPr/>
          </p:nvSpPr>
          <p:spPr>
            <a:xfrm>
              <a:off x="1184159" y="5113403"/>
              <a:ext cx="1782539" cy="205184"/>
            </a:xfrm>
            <a:prstGeom prst="rect">
              <a:avLst/>
            </a:prstGeom>
            <a:noFill/>
          </p:spPr>
          <p:txBody>
            <a:bodyPr wrap="none" lIns="0" tIns="0" rIns="0" bIns="0" rtlCol="0">
              <a:spAutoFit/>
            </a:bodyPr>
            <a:lstStyle/>
            <a:p>
              <a:pPr algn="ctr" defTabSz="914333">
                <a:defRPr/>
              </a:pPr>
              <a:r>
                <a:rPr lang="en-US" sz="1000">
                  <a:solidFill>
                    <a:srgbClr val="FFFFFF"/>
                  </a:solidFill>
                  <a:latin typeface="ZF Prometo Medium" panose="020B0704030203060203" pitchFamily="34" charset="0"/>
                </a:rPr>
                <a:t>1. Industrial Revolution</a:t>
              </a:r>
            </a:p>
          </p:txBody>
        </p:sp>
        <p:sp>
          <p:nvSpPr>
            <p:cNvPr id="179" name="Textfeld 84">
              <a:extLst>
                <a:ext uri="{FF2B5EF4-FFF2-40B4-BE49-F238E27FC236}">
                  <a16:creationId xmlns:a16="http://schemas.microsoft.com/office/drawing/2014/main" id="{8EB182FA-FAE9-AE4B-6465-B1E7CAFC1E71}"/>
                </a:ext>
              </a:extLst>
            </p:cNvPr>
            <p:cNvSpPr txBox="1"/>
            <p:nvPr/>
          </p:nvSpPr>
          <p:spPr>
            <a:xfrm>
              <a:off x="1241719" y="4079585"/>
              <a:ext cx="1641784" cy="902811"/>
            </a:xfrm>
            <a:prstGeom prst="rect">
              <a:avLst/>
            </a:prstGeom>
            <a:noFill/>
          </p:spPr>
          <p:txBody>
            <a:bodyPr wrap="square" lIns="0" tIns="0" rIns="0" bIns="0" rtlCol="0">
              <a:spAutoFit/>
            </a:bodyPr>
            <a:lstStyle/>
            <a:p>
              <a:pPr marL="171332" indent="-171332" defTabSz="914333">
                <a:buClr>
                  <a:srgbClr val="00ABE7"/>
                </a:buClr>
                <a:buFont typeface="Wingdings" panose="05000000000000000000" pitchFamily="2" charset="2"/>
                <a:buChar char="§"/>
                <a:defRPr/>
              </a:pPr>
              <a:r>
                <a:rPr lang="en-US" sz="1100" b="1">
                  <a:solidFill>
                    <a:srgbClr val="FFFFFF"/>
                  </a:solidFill>
                  <a:latin typeface="ZF Prometo Medium" panose="020B0704030203060203" pitchFamily="34" charset="0"/>
                </a:rPr>
                <a:t>Water and steam power</a:t>
              </a:r>
            </a:p>
            <a:p>
              <a:pPr marL="171332" indent="-171332" defTabSz="914333">
                <a:buClr>
                  <a:srgbClr val="00ABE7"/>
                </a:buClr>
                <a:buFont typeface="Wingdings" panose="05000000000000000000" pitchFamily="2" charset="2"/>
                <a:buChar char="§"/>
                <a:defRPr/>
              </a:pPr>
              <a:endParaRPr lang="en-US" sz="1100" b="1">
                <a:solidFill>
                  <a:srgbClr val="FFFFFF"/>
                </a:solidFill>
                <a:latin typeface="ZF Prometo Medium" panose="020B0704030203060203" pitchFamily="34" charset="0"/>
              </a:endParaRPr>
            </a:p>
            <a:p>
              <a:pPr marL="171332" indent="-171332" defTabSz="914333">
                <a:buClr>
                  <a:srgbClr val="00ABE7"/>
                </a:buClr>
                <a:buFont typeface="Wingdings" panose="05000000000000000000" pitchFamily="2" charset="2"/>
                <a:buChar char="§"/>
                <a:defRPr/>
              </a:pPr>
              <a:r>
                <a:rPr lang="en-US" sz="1100" b="1">
                  <a:solidFill>
                    <a:srgbClr val="FFFFFF"/>
                  </a:solidFill>
                  <a:latin typeface="ZF Prometo Medium" panose="020B0704030203060203" pitchFamily="34" charset="0"/>
                </a:rPr>
                <a:t>Manufacturing</a:t>
              </a:r>
            </a:p>
          </p:txBody>
        </p:sp>
      </p:grpSp>
      <p:grpSp>
        <p:nvGrpSpPr>
          <p:cNvPr id="180" name="Group 37">
            <a:extLst>
              <a:ext uri="{FF2B5EF4-FFF2-40B4-BE49-F238E27FC236}">
                <a16:creationId xmlns:a16="http://schemas.microsoft.com/office/drawing/2014/main" id="{56314DF9-FFA2-3902-720C-BDA70C94F28A}"/>
              </a:ext>
            </a:extLst>
          </p:cNvPr>
          <p:cNvGrpSpPr/>
          <p:nvPr/>
        </p:nvGrpSpPr>
        <p:grpSpPr>
          <a:xfrm>
            <a:off x="-588467" y="2230668"/>
            <a:ext cx="1376888" cy="1841501"/>
            <a:chOff x="2987343" y="2974224"/>
            <a:chExt cx="1835851" cy="2455333"/>
          </a:xfrm>
        </p:grpSpPr>
        <p:sp>
          <p:nvSpPr>
            <p:cNvPr id="181" name="Rectangle 38">
              <a:extLst>
                <a:ext uri="{FF2B5EF4-FFF2-40B4-BE49-F238E27FC236}">
                  <a16:creationId xmlns:a16="http://schemas.microsoft.com/office/drawing/2014/main" id="{8A23F279-B790-563A-D85B-B52DE192D979}"/>
                </a:ext>
              </a:extLst>
            </p:cNvPr>
            <p:cNvSpPr/>
            <p:nvPr/>
          </p:nvSpPr>
          <p:spPr>
            <a:xfrm>
              <a:off x="2987343" y="2974224"/>
              <a:ext cx="1794933" cy="2455333"/>
            </a:xfrm>
            <a:prstGeom prst="rect">
              <a:avLst/>
            </a:prstGeom>
            <a:solidFill>
              <a:srgbClr val="1179BF">
                <a:alpha val="82354"/>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33" fontAlgn="base">
                <a:spcAft>
                  <a:spcPct val="0"/>
                </a:spcAft>
                <a:defRPr/>
              </a:pPr>
              <a:endParaRPr lang="en-DE" sz="1200" kern="0" err="1">
                <a:solidFill>
                  <a:srgbClr val="000000"/>
                </a:solidFill>
                <a:latin typeface="Tahoma"/>
                <a:cs typeface="Tahoma" pitchFamily="34" charset="0"/>
              </a:endParaRPr>
            </a:p>
          </p:txBody>
        </p:sp>
        <p:sp>
          <p:nvSpPr>
            <p:cNvPr id="182" name="Textfeld 106">
              <a:extLst>
                <a:ext uri="{FF2B5EF4-FFF2-40B4-BE49-F238E27FC236}">
                  <a16:creationId xmlns:a16="http://schemas.microsoft.com/office/drawing/2014/main" id="{386C58D7-FE40-CD33-2E78-30A0E387663D}"/>
                </a:ext>
              </a:extLst>
            </p:cNvPr>
            <p:cNvSpPr txBox="1"/>
            <p:nvPr/>
          </p:nvSpPr>
          <p:spPr>
            <a:xfrm>
              <a:off x="3038706" y="3075505"/>
              <a:ext cx="1677924" cy="246050"/>
            </a:xfrm>
            <a:prstGeom prst="rect">
              <a:avLst/>
            </a:prstGeom>
            <a:noFill/>
          </p:spPr>
          <p:txBody>
            <a:bodyPr wrap="square" lIns="0" tIns="0" rIns="0" bIns="0" rtlCol="0">
              <a:spAutoFit/>
            </a:bodyPr>
            <a:lstStyle/>
            <a:p>
              <a:pPr algn="ctr" defTabSz="914333">
                <a:defRPr/>
              </a:pPr>
              <a:r>
                <a:rPr lang="en-US" sz="1199" b="1">
                  <a:solidFill>
                    <a:srgbClr val="FFFFFF"/>
                  </a:solidFill>
                  <a:latin typeface="ZF Prometo Medium" panose="020B0704030203060203" pitchFamily="34" charset="0"/>
                  <a:ea typeface="Tahoma" panose="020B0604030504040204" pitchFamily="34" charset="0"/>
                  <a:cs typeface="Tahoma" panose="020B0604030504040204" pitchFamily="34" charset="0"/>
                </a:rPr>
                <a:t>Electrification</a:t>
              </a:r>
            </a:p>
          </p:txBody>
        </p:sp>
        <p:sp>
          <p:nvSpPr>
            <p:cNvPr id="183" name="Textfeld 108">
              <a:extLst>
                <a:ext uri="{FF2B5EF4-FFF2-40B4-BE49-F238E27FC236}">
                  <a16:creationId xmlns:a16="http://schemas.microsoft.com/office/drawing/2014/main" id="{5A4048F9-7171-3D29-1CBD-32032CAE686D}"/>
                </a:ext>
              </a:extLst>
            </p:cNvPr>
            <p:cNvSpPr txBox="1"/>
            <p:nvPr/>
          </p:nvSpPr>
          <p:spPr>
            <a:xfrm>
              <a:off x="3137199" y="3414633"/>
              <a:ext cx="1685995" cy="1477327"/>
            </a:xfrm>
            <a:prstGeom prst="rect">
              <a:avLst/>
            </a:prstGeom>
            <a:noFill/>
          </p:spPr>
          <p:txBody>
            <a:bodyPr wrap="square" lIns="0" tIns="0" rIns="0" bIns="0" rtlCol="0">
              <a:spAutoFit/>
            </a:bodyPr>
            <a:lstStyle/>
            <a:p>
              <a:pPr marL="171332" indent="-171332" defTabSz="914333">
                <a:buClr>
                  <a:srgbClr val="00ABE7"/>
                </a:buClr>
                <a:buFont typeface="Wingdings" panose="05000000000000000000" pitchFamily="2" charset="2"/>
                <a:buChar char="§"/>
                <a:defRPr/>
              </a:pPr>
              <a:r>
                <a:rPr lang="en-US" sz="1200">
                  <a:solidFill>
                    <a:srgbClr val="FFFFFF"/>
                  </a:solidFill>
                  <a:latin typeface="ZF Prometo Medium" panose="020B0704030203060203" pitchFamily="34" charset="0"/>
                </a:rPr>
                <a:t>First production line</a:t>
              </a:r>
            </a:p>
            <a:p>
              <a:pPr marL="171332" indent="-171332" defTabSz="914333">
                <a:buClr>
                  <a:srgbClr val="00ABE7"/>
                </a:buClr>
                <a:buFont typeface="Wingdings" panose="05000000000000000000" pitchFamily="2" charset="2"/>
                <a:buChar char="§"/>
                <a:defRPr/>
              </a:pPr>
              <a:endParaRPr lang="en-US" sz="1200">
                <a:solidFill>
                  <a:srgbClr val="FFFFFF"/>
                </a:solidFill>
                <a:latin typeface="ZF Prometo Medium" panose="020B0704030203060203" pitchFamily="34" charset="0"/>
              </a:endParaRPr>
            </a:p>
            <a:p>
              <a:pPr marL="171332" indent="-171332" defTabSz="914333">
                <a:buClr>
                  <a:srgbClr val="00ABE7"/>
                </a:buClr>
                <a:buFont typeface="Wingdings" panose="05000000000000000000" pitchFamily="2" charset="2"/>
                <a:buChar char="§"/>
                <a:defRPr/>
              </a:pPr>
              <a:r>
                <a:rPr lang="en-US" sz="1200" b="1">
                  <a:solidFill>
                    <a:srgbClr val="FFFFFF"/>
                  </a:solidFill>
                  <a:latin typeface="ZF Prometo Medium" panose="020B0704030203060203" pitchFamily="34" charset="0"/>
                  <a:ea typeface="Tahoma" panose="020B0604030504040204" pitchFamily="34" charset="0"/>
                  <a:cs typeface="Tahoma" panose="020B0604030504040204" pitchFamily="34" charset="0"/>
                </a:rPr>
                <a:t>Taylor Management Theory</a:t>
              </a:r>
            </a:p>
          </p:txBody>
        </p:sp>
        <p:sp>
          <p:nvSpPr>
            <p:cNvPr id="184" name="Textfeld 51">
              <a:extLst>
                <a:ext uri="{FF2B5EF4-FFF2-40B4-BE49-F238E27FC236}">
                  <a16:creationId xmlns:a16="http://schemas.microsoft.com/office/drawing/2014/main" id="{95066241-DF58-5CB5-05D7-6D0A92C42B87}"/>
                </a:ext>
              </a:extLst>
            </p:cNvPr>
            <p:cNvSpPr txBox="1"/>
            <p:nvPr/>
          </p:nvSpPr>
          <p:spPr>
            <a:xfrm>
              <a:off x="3078382" y="5108523"/>
              <a:ext cx="1709871" cy="205184"/>
            </a:xfrm>
            <a:prstGeom prst="rect">
              <a:avLst/>
            </a:prstGeom>
            <a:noFill/>
            <a:ln>
              <a:noFill/>
            </a:ln>
          </p:spPr>
          <p:txBody>
            <a:bodyPr wrap="none" lIns="0" tIns="0" rIns="0" bIns="0" rtlCol="0">
              <a:spAutoFit/>
            </a:bodyPr>
            <a:lstStyle/>
            <a:p>
              <a:pPr algn="ctr" defTabSz="914333">
                <a:defRPr/>
              </a:pPr>
              <a:r>
                <a:rPr lang="en-US" sz="1000">
                  <a:solidFill>
                    <a:srgbClr val="FFFFFF"/>
                  </a:solidFill>
                  <a:latin typeface="ZF Prometo Light" panose="020B0404030203060203" pitchFamily="34" charset="0"/>
                </a:rPr>
                <a:t>2. Industrial Revolution</a:t>
              </a:r>
            </a:p>
          </p:txBody>
        </p:sp>
      </p:grpSp>
      <p:grpSp>
        <p:nvGrpSpPr>
          <p:cNvPr id="185" name="Group 16">
            <a:extLst>
              <a:ext uri="{FF2B5EF4-FFF2-40B4-BE49-F238E27FC236}">
                <a16:creationId xmlns:a16="http://schemas.microsoft.com/office/drawing/2014/main" id="{BEA7ADA2-A96D-6D63-C842-89E88D2C2A48}"/>
              </a:ext>
            </a:extLst>
          </p:cNvPr>
          <p:cNvGrpSpPr/>
          <p:nvPr/>
        </p:nvGrpSpPr>
        <p:grpSpPr>
          <a:xfrm>
            <a:off x="783285" y="1862367"/>
            <a:ext cx="1383203" cy="2209800"/>
            <a:chOff x="4816347" y="2483156"/>
            <a:chExt cx="1844271" cy="2946400"/>
          </a:xfrm>
        </p:grpSpPr>
        <p:sp>
          <p:nvSpPr>
            <p:cNvPr id="186" name="Rectangle 19">
              <a:extLst>
                <a:ext uri="{FF2B5EF4-FFF2-40B4-BE49-F238E27FC236}">
                  <a16:creationId xmlns:a16="http://schemas.microsoft.com/office/drawing/2014/main" id="{3BFC2BAE-E9A1-62C1-4770-DD461BFECC50}"/>
                </a:ext>
              </a:extLst>
            </p:cNvPr>
            <p:cNvSpPr/>
            <p:nvPr/>
          </p:nvSpPr>
          <p:spPr>
            <a:xfrm>
              <a:off x="4816347" y="2483156"/>
              <a:ext cx="1794933" cy="2946400"/>
            </a:xfrm>
            <a:prstGeom prst="rect">
              <a:avLst/>
            </a:prstGeom>
            <a:solidFill>
              <a:srgbClr val="1179BF">
                <a:alpha val="82000"/>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33" fontAlgn="base">
                <a:spcAft>
                  <a:spcPct val="0"/>
                </a:spcAft>
                <a:defRPr/>
              </a:pPr>
              <a:endParaRPr lang="en-DE" sz="1200" kern="0" err="1">
                <a:solidFill>
                  <a:srgbClr val="000000"/>
                </a:solidFill>
                <a:latin typeface="Tahoma"/>
                <a:cs typeface="Tahoma" pitchFamily="34" charset="0"/>
              </a:endParaRPr>
            </a:p>
          </p:txBody>
        </p:sp>
        <p:sp>
          <p:nvSpPr>
            <p:cNvPr id="187" name="Textfeld 107">
              <a:extLst>
                <a:ext uri="{FF2B5EF4-FFF2-40B4-BE49-F238E27FC236}">
                  <a16:creationId xmlns:a16="http://schemas.microsoft.com/office/drawing/2014/main" id="{7A83428E-1B52-E127-2762-0CE37BEDDBBA}"/>
                </a:ext>
              </a:extLst>
            </p:cNvPr>
            <p:cNvSpPr txBox="1"/>
            <p:nvPr/>
          </p:nvSpPr>
          <p:spPr>
            <a:xfrm>
              <a:off x="4885486" y="2556695"/>
              <a:ext cx="1677924" cy="246051"/>
            </a:xfrm>
            <a:prstGeom prst="rect">
              <a:avLst/>
            </a:prstGeom>
            <a:noFill/>
          </p:spPr>
          <p:txBody>
            <a:bodyPr wrap="square" lIns="0" tIns="0" rIns="0" bIns="0" rtlCol="0">
              <a:spAutoFit/>
            </a:bodyPr>
            <a:lstStyle/>
            <a:p>
              <a:pPr algn="ctr" defTabSz="914333">
                <a:defRPr/>
              </a:pPr>
              <a:r>
                <a:rPr lang="en-US" sz="1199" b="1">
                  <a:solidFill>
                    <a:srgbClr val="FFFFFF"/>
                  </a:solidFill>
                  <a:latin typeface="ZF Prometo Medium" panose="020B0704030203060203" pitchFamily="34" charset="0"/>
                  <a:ea typeface="Tahoma" panose="020B0604030504040204" pitchFamily="34" charset="0"/>
                  <a:cs typeface="Tahoma" panose="020B0604030504040204" pitchFamily="34" charset="0"/>
                </a:rPr>
                <a:t>Automation</a:t>
              </a:r>
            </a:p>
          </p:txBody>
        </p:sp>
        <p:sp>
          <p:nvSpPr>
            <p:cNvPr id="188" name="Textfeld 51">
              <a:extLst>
                <a:ext uri="{FF2B5EF4-FFF2-40B4-BE49-F238E27FC236}">
                  <a16:creationId xmlns:a16="http://schemas.microsoft.com/office/drawing/2014/main" id="{40923114-106D-C2D9-F27E-D29A036B518E}"/>
                </a:ext>
              </a:extLst>
            </p:cNvPr>
            <p:cNvSpPr txBox="1"/>
            <p:nvPr/>
          </p:nvSpPr>
          <p:spPr>
            <a:xfrm>
              <a:off x="4920111" y="5100723"/>
              <a:ext cx="1705596" cy="205184"/>
            </a:xfrm>
            <a:prstGeom prst="rect">
              <a:avLst/>
            </a:prstGeom>
            <a:noFill/>
          </p:spPr>
          <p:txBody>
            <a:bodyPr wrap="none" lIns="0" tIns="0" rIns="0" bIns="0" rtlCol="0">
              <a:spAutoFit/>
            </a:bodyPr>
            <a:lstStyle/>
            <a:p>
              <a:pPr algn="ctr" defTabSz="914333">
                <a:defRPr/>
              </a:pPr>
              <a:r>
                <a:rPr lang="en-US" sz="1000">
                  <a:solidFill>
                    <a:srgbClr val="FFFFFF"/>
                  </a:solidFill>
                  <a:latin typeface="ZF Prometo Light" panose="020B0404030203060203" pitchFamily="34" charset="0"/>
                </a:rPr>
                <a:t>3. Industrial Revolution</a:t>
              </a:r>
            </a:p>
          </p:txBody>
        </p:sp>
        <p:sp>
          <p:nvSpPr>
            <p:cNvPr id="189" name="Textfeld 109">
              <a:extLst>
                <a:ext uri="{FF2B5EF4-FFF2-40B4-BE49-F238E27FC236}">
                  <a16:creationId xmlns:a16="http://schemas.microsoft.com/office/drawing/2014/main" id="{C39CA878-2BA8-D456-212C-7D5F4E633E6B}"/>
                </a:ext>
              </a:extLst>
            </p:cNvPr>
            <p:cNvSpPr txBox="1"/>
            <p:nvPr/>
          </p:nvSpPr>
          <p:spPr>
            <a:xfrm>
              <a:off x="4927031" y="3021068"/>
              <a:ext cx="1733587" cy="1435777"/>
            </a:xfrm>
            <a:prstGeom prst="rect">
              <a:avLst/>
            </a:prstGeom>
            <a:noFill/>
          </p:spPr>
          <p:txBody>
            <a:bodyPr wrap="square" lIns="0" tIns="0" rIns="0" bIns="0" rtlCol="0">
              <a:spAutoFit/>
            </a:bodyPr>
            <a:lstStyle/>
            <a:p>
              <a:pPr marL="171332" indent="-171332" defTabSz="914333">
                <a:buClr>
                  <a:srgbClr val="00ABE7"/>
                </a:buClr>
                <a:buFont typeface="Wingdings" panose="05000000000000000000" pitchFamily="2" charset="2"/>
                <a:buChar char="§"/>
                <a:defRPr/>
              </a:pPr>
              <a:r>
                <a:rPr lang="en-US" sz="1200">
                  <a:solidFill>
                    <a:srgbClr val="FFFFFF"/>
                  </a:solidFill>
                  <a:latin typeface="ZF Prometo Medium" panose="020B0704030203060203" pitchFamily="34" charset="0"/>
                  <a:ea typeface="Tahoma" panose="020B0604030504040204" pitchFamily="34" charset="0"/>
                  <a:cs typeface="Tahoma" panose="020B0604030504040204" pitchFamily="34" charset="0"/>
                </a:rPr>
                <a:t>through electronics &amp; IT</a:t>
              </a:r>
            </a:p>
            <a:p>
              <a:pPr marL="171332" indent="-171332" defTabSz="914333">
                <a:buClr>
                  <a:srgbClr val="00ABE7"/>
                </a:buClr>
                <a:buFont typeface="Wingdings" panose="05000000000000000000" pitchFamily="2" charset="2"/>
                <a:buChar char="§"/>
                <a:defRPr/>
              </a:pPr>
              <a:r>
                <a:rPr lang="en-US" sz="1199" b="1">
                  <a:solidFill>
                    <a:srgbClr val="FFFFFF"/>
                  </a:solidFill>
                  <a:latin typeface="ZF Prometo Medium" panose="020B0704030203060203" pitchFamily="34" charset="0"/>
                  <a:ea typeface="Tahoma" panose="020B0604030504040204" pitchFamily="34" charset="0"/>
                  <a:cs typeface="Tahoma" panose="020B0604030504040204" pitchFamily="34" charset="0"/>
                </a:rPr>
                <a:t>Toyota Production System </a:t>
              </a:r>
            </a:p>
            <a:p>
              <a:pPr defTabSz="914333">
                <a:buClr>
                  <a:srgbClr val="00ABE7"/>
                </a:buClr>
                <a:defRPr/>
              </a:pPr>
              <a:endParaRPr lang="en-US" sz="1000">
                <a:solidFill>
                  <a:srgbClr val="FFFFFF"/>
                </a:solidFill>
                <a:latin typeface="ZF Prometo Medium" panose="020B0704030203060203" pitchFamily="34" charset="0"/>
                <a:ea typeface="Tahoma" panose="020B0604030504040204" pitchFamily="34" charset="0"/>
                <a:cs typeface="Tahoma" panose="020B0604030504040204" pitchFamily="34" charset="0"/>
              </a:endParaRPr>
            </a:p>
          </p:txBody>
        </p:sp>
      </p:grpSp>
      <p:grpSp>
        <p:nvGrpSpPr>
          <p:cNvPr id="190" name="Gruppieren 7263">
            <a:extLst>
              <a:ext uri="{FF2B5EF4-FFF2-40B4-BE49-F238E27FC236}">
                <a16:creationId xmlns:a16="http://schemas.microsoft.com/office/drawing/2014/main" id="{664672D6-6762-26A2-4CB8-5E418D8F6591}"/>
              </a:ext>
            </a:extLst>
          </p:cNvPr>
          <p:cNvGrpSpPr/>
          <p:nvPr/>
        </p:nvGrpSpPr>
        <p:grpSpPr>
          <a:xfrm>
            <a:off x="1965891" y="735709"/>
            <a:ext cx="3800518" cy="4143722"/>
            <a:chOff x="4794866" y="735708"/>
            <a:chExt cx="3800518" cy="4143722"/>
          </a:xfrm>
        </p:grpSpPr>
        <p:grpSp>
          <p:nvGrpSpPr>
            <p:cNvPr id="191" name="Group 28">
              <a:extLst>
                <a:ext uri="{FF2B5EF4-FFF2-40B4-BE49-F238E27FC236}">
                  <a16:creationId xmlns:a16="http://schemas.microsoft.com/office/drawing/2014/main" id="{B11175A9-D874-C623-9BCF-377E2BD9AB6F}"/>
                </a:ext>
              </a:extLst>
            </p:cNvPr>
            <p:cNvGrpSpPr/>
            <p:nvPr/>
          </p:nvGrpSpPr>
          <p:grpSpPr>
            <a:xfrm>
              <a:off x="5002585" y="735708"/>
              <a:ext cx="3592799" cy="4143722"/>
              <a:chOff x="6670113" y="980943"/>
              <a:chExt cx="4790398" cy="5524963"/>
            </a:xfrm>
          </p:grpSpPr>
          <p:sp>
            <p:nvSpPr>
              <p:cNvPr id="195" name="Rectangle 31">
                <a:extLst>
                  <a:ext uri="{FF2B5EF4-FFF2-40B4-BE49-F238E27FC236}">
                    <a16:creationId xmlns:a16="http://schemas.microsoft.com/office/drawing/2014/main" id="{17D9D4D4-C74E-DB8B-974F-C6A5C865D67B}"/>
                  </a:ext>
                </a:extLst>
              </p:cNvPr>
              <p:cNvSpPr/>
              <p:nvPr/>
            </p:nvSpPr>
            <p:spPr>
              <a:xfrm>
                <a:off x="6670113" y="2004281"/>
                <a:ext cx="3749520" cy="3437467"/>
              </a:xfrm>
              <a:prstGeom prst="rect">
                <a:avLst/>
              </a:prstGeom>
              <a:gradFill flip="none" rotWithShape="1">
                <a:gsLst>
                  <a:gs pos="11000">
                    <a:srgbClr val="0070C0">
                      <a:alpha val="67957"/>
                    </a:srgbClr>
                  </a:gs>
                  <a:gs pos="33000">
                    <a:srgbClr val="C00000">
                      <a:alpha val="32914"/>
                    </a:srgbClr>
                  </a:gs>
                  <a:gs pos="100000">
                    <a:srgbClr val="C00000"/>
                  </a:gs>
                </a:gsLst>
                <a:lin ang="18900000" scaled="1"/>
                <a:tileRect/>
              </a:gra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33" fontAlgn="base">
                  <a:spcAft>
                    <a:spcPct val="0"/>
                  </a:spcAft>
                  <a:defRPr/>
                </a:pPr>
                <a:endParaRPr lang="en-DE" sz="1200" kern="0" err="1">
                  <a:solidFill>
                    <a:srgbClr val="000000"/>
                  </a:solidFill>
                  <a:latin typeface="Tahoma"/>
                  <a:cs typeface="Tahoma" pitchFamily="34" charset="0"/>
                </a:endParaRPr>
              </a:p>
            </p:txBody>
          </p:sp>
          <p:sp>
            <p:nvSpPr>
              <p:cNvPr id="196" name="Pfeil: nach rechts 5">
                <a:extLst>
                  <a:ext uri="{FF2B5EF4-FFF2-40B4-BE49-F238E27FC236}">
                    <a16:creationId xmlns:a16="http://schemas.microsoft.com/office/drawing/2014/main" id="{AD0A807B-76A9-1E76-0A11-5F27913D892A}"/>
                  </a:ext>
                </a:extLst>
              </p:cNvPr>
              <p:cNvSpPr/>
              <p:nvPr/>
            </p:nvSpPr>
            <p:spPr>
              <a:xfrm>
                <a:off x="7386641" y="980943"/>
                <a:ext cx="4073870" cy="5524963"/>
              </a:xfrm>
              <a:prstGeom prst="rightArrow">
                <a:avLst>
                  <a:gd name="adj1" fmla="val 62904"/>
                  <a:gd name="adj2" fmla="val 39370"/>
                </a:avLst>
              </a:prstGeom>
              <a:gradFill>
                <a:gsLst>
                  <a:gs pos="35000">
                    <a:srgbClr val="C00000">
                      <a:alpha val="0"/>
                    </a:srgbClr>
                  </a:gs>
                  <a:gs pos="49000">
                    <a:srgbClr val="C00000">
                      <a:alpha val="72131"/>
                    </a:srgbClr>
                  </a:gs>
                  <a:gs pos="85000">
                    <a:srgbClr val="C00000"/>
                  </a:gs>
                  <a:gs pos="100000">
                    <a:srgbClr val="C00000"/>
                  </a:gs>
                </a:gsLst>
                <a:lin ang="0" scaled="1"/>
              </a:gra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33">
                  <a:defRPr/>
                </a:pPr>
                <a:endParaRPr lang="de-DE" sz="1200">
                  <a:solidFill>
                    <a:srgbClr val="000000"/>
                  </a:solidFill>
                  <a:latin typeface="Tahoma" pitchFamily="34" charset="0"/>
                  <a:cs typeface="Tahoma" pitchFamily="34" charset="0"/>
                </a:endParaRPr>
              </a:p>
            </p:txBody>
          </p:sp>
        </p:grpSp>
        <p:sp>
          <p:nvSpPr>
            <p:cNvPr id="192" name="Textfeld 110">
              <a:extLst>
                <a:ext uri="{FF2B5EF4-FFF2-40B4-BE49-F238E27FC236}">
                  <a16:creationId xmlns:a16="http://schemas.microsoft.com/office/drawing/2014/main" id="{1E912DC0-5B8D-8BEE-DDC0-1569963BA1CD}"/>
                </a:ext>
              </a:extLst>
            </p:cNvPr>
            <p:cNvSpPr txBox="1"/>
            <p:nvPr/>
          </p:nvSpPr>
          <p:spPr>
            <a:xfrm>
              <a:off x="5145199" y="1965408"/>
              <a:ext cx="2123862" cy="1200329"/>
            </a:xfrm>
            <a:prstGeom prst="rect">
              <a:avLst/>
            </a:prstGeom>
            <a:noFill/>
          </p:spPr>
          <p:txBody>
            <a:bodyPr wrap="square" lIns="0" tIns="0" rIns="0" bIns="0" rtlCol="0">
              <a:spAutoFit/>
            </a:bodyPr>
            <a:lstStyle/>
            <a:p>
              <a:pPr marL="171332" indent="-171332" defTabSz="914333">
                <a:buClr>
                  <a:srgbClr val="00ABE7"/>
                </a:buClr>
                <a:buFont typeface="Wingdings" panose="05000000000000000000" pitchFamily="2" charset="2"/>
                <a:buChar char="§"/>
                <a:defRPr/>
              </a:pPr>
              <a:r>
                <a:rPr lang="en-US" sz="1400">
                  <a:solidFill>
                    <a:srgbClr val="FFFFFF"/>
                  </a:solidFill>
                  <a:latin typeface="ZF Prometo Medium" panose="020B0704030203060203" pitchFamily="34" charset="0"/>
                  <a:ea typeface="Tahoma" panose="020B0604030504040204" pitchFamily="34" charset="0"/>
                  <a:cs typeface="Tahoma" panose="020B0604030504040204" pitchFamily="34" charset="0"/>
                </a:rPr>
                <a:t>Cyber physical </a:t>
              </a:r>
            </a:p>
            <a:p>
              <a:pPr defTabSz="914333">
                <a:buClr>
                  <a:srgbClr val="00ABE7"/>
                </a:buClr>
                <a:defRPr/>
              </a:pPr>
              <a:r>
                <a:rPr lang="en-US" sz="1400">
                  <a:solidFill>
                    <a:srgbClr val="FFFFFF"/>
                  </a:solidFill>
                  <a:latin typeface="ZF Prometo Medium" panose="020B0704030203060203" pitchFamily="34" charset="0"/>
                  <a:ea typeface="Tahoma" panose="020B0604030504040204" pitchFamily="34" charset="0"/>
                  <a:cs typeface="Tahoma" panose="020B0604030504040204" pitchFamily="34" charset="0"/>
                </a:rPr>
                <a:t>     system  (CPS</a:t>
              </a:r>
              <a:r>
                <a:rPr lang="en-US" sz="1400" b="1">
                  <a:solidFill>
                    <a:srgbClr val="FFFFFF"/>
                  </a:solidFill>
                  <a:latin typeface="ZF Prometo Medium" panose="020B0704030203060203" pitchFamily="34" charset="0"/>
                  <a:ea typeface="Tahoma" panose="020B0604030504040204" pitchFamily="34" charset="0"/>
                  <a:cs typeface="Tahoma" panose="020B0604030504040204" pitchFamily="34" charset="0"/>
                </a:rPr>
                <a:t>)</a:t>
              </a:r>
            </a:p>
            <a:p>
              <a:pPr defTabSz="914333">
                <a:buClr>
                  <a:srgbClr val="00ABE7"/>
                </a:buClr>
                <a:defRPr/>
              </a:pPr>
              <a:endParaRPr lang="en-US" sz="800" b="1">
                <a:solidFill>
                  <a:srgbClr val="FFFFFF"/>
                </a:solidFill>
                <a:latin typeface="ZF Prometo Medium" panose="020B0704030203060203" pitchFamily="34" charset="0"/>
                <a:ea typeface="Tahoma" panose="020B0604030504040204" pitchFamily="34" charset="0"/>
                <a:cs typeface="Tahoma" panose="020B0604030504040204" pitchFamily="34" charset="0"/>
              </a:endParaRPr>
            </a:p>
            <a:p>
              <a:pPr marL="171332" indent="-171332" defTabSz="914333">
                <a:buClr>
                  <a:srgbClr val="00ABE7"/>
                </a:buClr>
                <a:buFont typeface="Wingdings" panose="05000000000000000000" pitchFamily="2" charset="2"/>
                <a:buChar char="§"/>
                <a:defRPr/>
              </a:pPr>
              <a:r>
                <a:rPr lang="en-US" sz="1400" b="1">
                  <a:solidFill>
                    <a:srgbClr val="FFFFFF"/>
                  </a:solidFill>
                  <a:latin typeface="ZF Prometo Medium" panose="020B0704030203060203" pitchFamily="34" charset="0"/>
                  <a:ea typeface="Tahoma" panose="020B0604030504040204" pitchFamily="34" charset="0"/>
                  <a:cs typeface="Tahoma" panose="020B0604030504040204" pitchFamily="34" charset="0"/>
                </a:rPr>
                <a:t>AGILE &amp; Flexible Processes and Structures</a:t>
              </a:r>
            </a:p>
          </p:txBody>
        </p:sp>
        <p:sp>
          <p:nvSpPr>
            <p:cNvPr id="193" name="Rectangle: Rounded Corners 148">
              <a:extLst>
                <a:ext uri="{FF2B5EF4-FFF2-40B4-BE49-F238E27FC236}">
                  <a16:creationId xmlns:a16="http://schemas.microsoft.com/office/drawing/2014/main" id="{4A2508F1-AA78-C239-141A-A67B11A81B24}"/>
                </a:ext>
              </a:extLst>
            </p:cNvPr>
            <p:cNvSpPr/>
            <p:nvPr/>
          </p:nvSpPr>
          <p:spPr>
            <a:xfrm>
              <a:off x="5199164" y="1529368"/>
              <a:ext cx="2364105" cy="31856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2000" rtlCol="0" anchor="ctr" anchorCtr="0"/>
            <a:lstStyle/>
            <a:p>
              <a:pPr defTabSz="685783">
                <a:lnSpc>
                  <a:spcPct val="150000"/>
                </a:lnSpc>
                <a:defRPr/>
              </a:pPr>
              <a:r>
                <a:rPr lang="en-US" b="1">
                  <a:solidFill>
                    <a:srgbClr val="FFFFFF"/>
                  </a:solidFill>
                  <a:latin typeface="ZF Prometo Light" panose="020B0404030203060203" pitchFamily="34" charset="0"/>
                </a:rPr>
                <a:t>Digitalization</a:t>
              </a:r>
              <a:endParaRPr lang="en-US" sz="1650">
                <a:solidFill>
                  <a:srgbClr val="FFFFFF"/>
                </a:solidFill>
                <a:latin typeface="ZF Prometo Light" panose="020B0404030203060203" pitchFamily="34" charset="0"/>
              </a:endParaRPr>
            </a:p>
          </p:txBody>
        </p:sp>
        <p:sp>
          <p:nvSpPr>
            <p:cNvPr id="194" name="Rectangle: Rounded Corners 148">
              <a:extLst>
                <a:ext uri="{FF2B5EF4-FFF2-40B4-BE49-F238E27FC236}">
                  <a16:creationId xmlns:a16="http://schemas.microsoft.com/office/drawing/2014/main" id="{A79C0CE8-80B3-30BC-348F-7F656639E3BF}"/>
                </a:ext>
              </a:extLst>
            </p:cNvPr>
            <p:cNvSpPr/>
            <p:nvPr/>
          </p:nvSpPr>
          <p:spPr>
            <a:xfrm>
              <a:off x="4794866" y="3736135"/>
              <a:ext cx="2632573" cy="31856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2000" rtlCol="0" anchor="ctr" anchorCtr="0"/>
            <a:lstStyle/>
            <a:p>
              <a:pPr defTabSz="685783">
                <a:lnSpc>
                  <a:spcPct val="150000"/>
                </a:lnSpc>
                <a:defRPr/>
              </a:pPr>
              <a:r>
                <a:rPr lang="en-US" b="1">
                  <a:solidFill>
                    <a:srgbClr val="FFFFFF"/>
                  </a:solidFill>
                  <a:latin typeface="ZF Prometo Light" panose="020B0404030203060203" pitchFamily="34" charset="0"/>
                </a:rPr>
                <a:t>     </a:t>
              </a:r>
              <a:r>
                <a:rPr lang="en-US" sz="1650" b="1">
                  <a:solidFill>
                    <a:srgbClr val="FFFFFF"/>
                  </a:solidFill>
                  <a:latin typeface="ZF Prometo Light" panose="020B0404030203060203" pitchFamily="34" charset="0"/>
                </a:rPr>
                <a:t>INDUSTRIE 4.0 (I4.0)</a:t>
              </a:r>
              <a:endParaRPr lang="en-US" sz="1650">
                <a:solidFill>
                  <a:srgbClr val="FFFFFF"/>
                </a:solidFill>
                <a:latin typeface="ZF Prometo Light" panose="020B0404030203060203" pitchFamily="34" charset="0"/>
              </a:endParaRPr>
            </a:p>
          </p:txBody>
        </p:sp>
      </p:grpSp>
      <p:sp>
        <p:nvSpPr>
          <p:cNvPr id="216" name="Textfeld 52">
            <a:extLst>
              <a:ext uri="{FF2B5EF4-FFF2-40B4-BE49-F238E27FC236}">
                <a16:creationId xmlns:a16="http://schemas.microsoft.com/office/drawing/2014/main" id="{B6C38FA6-274E-291F-5CAC-F123F2ADB36B}"/>
              </a:ext>
            </a:extLst>
          </p:cNvPr>
          <p:cNvSpPr txBox="1"/>
          <p:nvPr/>
        </p:nvSpPr>
        <p:spPr>
          <a:xfrm rot="17952532">
            <a:off x="4917637" y="1078820"/>
            <a:ext cx="1109278" cy="230832"/>
          </a:xfrm>
          <a:prstGeom prst="rect">
            <a:avLst/>
          </a:prstGeom>
          <a:noFill/>
        </p:spPr>
        <p:txBody>
          <a:bodyPr wrap="none" lIns="0" tIns="0" rIns="0" bIns="0" rtlCol="0">
            <a:spAutoFit/>
          </a:bodyPr>
          <a:lstStyle/>
          <a:p>
            <a:pPr defTabSz="914081">
              <a:defRPr/>
            </a:pPr>
            <a:r>
              <a:rPr lang="en-US" sz="1500">
                <a:solidFill>
                  <a:srgbClr val="FF0000"/>
                </a:solidFill>
                <a:latin typeface="ZF Prometo Light" panose="020B0404030203060203" pitchFamily="34" charset="0"/>
              </a:rPr>
              <a:t>Performance</a:t>
            </a:r>
          </a:p>
        </p:txBody>
      </p:sp>
      <p:grpSp>
        <p:nvGrpSpPr>
          <p:cNvPr id="217" name="Gruppieren 7267">
            <a:extLst>
              <a:ext uri="{FF2B5EF4-FFF2-40B4-BE49-F238E27FC236}">
                <a16:creationId xmlns:a16="http://schemas.microsoft.com/office/drawing/2014/main" id="{D84F33AE-476F-19DF-50C4-5B1AB77E168F}"/>
              </a:ext>
            </a:extLst>
          </p:cNvPr>
          <p:cNvGrpSpPr/>
          <p:nvPr/>
        </p:nvGrpSpPr>
        <p:grpSpPr>
          <a:xfrm>
            <a:off x="4431866" y="2560976"/>
            <a:ext cx="1535135" cy="576841"/>
            <a:chOff x="7066107" y="2560975"/>
            <a:chExt cx="1535135" cy="576841"/>
          </a:xfrm>
        </p:grpSpPr>
        <p:sp>
          <p:nvSpPr>
            <p:cNvPr id="218" name="Rectangle: Rounded Corners 148">
              <a:extLst>
                <a:ext uri="{FF2B5EF4-FFF2-40B4-BE49-F238E27FC236}">
                  <a16:creationId xmlns:a16="http://schemas.microsoft.com/office/drawing/2014/main" id="{5C7A7D5B-3853-2F78-A1AC-1007B5CB8501}"/>
                </a:ext>
              </a:extLst>
            </p:cNvPr>
            <p:cNvSpPr/>
            <p:nvPr/>
          </p:nvSpPr>
          <p:spPr>
            <a:xfrm>
              <a:off x="7079229" y="2560975"/>
              <a:ext cx="1522013" cy="31856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2000" rtlCol="0" anchor="ctr" anchorCtr="0"/>
            <a:lstStyle/>
            <a:p>
              <a:pPr defTabSz="685783">
                <a:lnSpc>
                  <a:spcPct val="150000"/>
                </a:lnSpc>
                <a:defRPr/>
              </a:pPr>
              <a:r>
                <a:rPr lang="en-US" sz="1275" b="1">
                  <a:solidFill>
                    <a:srgbClr val="FFFFFF"/>
                  </a:solidFill>
                  <a:latin typeface="ZF Prometo Light" panose="020B0404030203060203" pitchFamily="34" charset="0"/>
                </a:rPr>
                <a:t>ADOPT &amp; ADAPT</a:t>
              </a:r>
              <a:endParaRPr lang="en-US" sz="1275">
                <a:solidFill>
                  <a:srgbClr val="FFFFFF"/>
                </a:solidFill>
                <a:latin typeface="ZF Prometo Light" panose="020B0404030203060203" pitchFamily="34" charset="0"/>
              </a:endParaRPr>
            </a:p>
          </p:txBody>
        </p:sp>
        <p:sp>
          <p:nvSpPr>
            <p:cNvPr id="219" name="Rectangle: Rounded Corners 148">
              <a:extLst>
                <a:ext uri="{FF2B5EF4-FFF2-40B4-BE49-F238E27FC236}">
                  <a16:creationId xmlns:a16="http://schemas.microsoft.com/office/drawing/2014/main" id="{204B44BB-0C92-1FB5-09F8-BA8F292A42B0}"/>
                </a:ext>
              </a:extLst>
            </p:cNvPr>
            <p:cNvSpPr/>
            <p:nvPr/>
          </p:nvSpPr>
          <p:spPr>
            <a:xfrm>
              <a:off x="7092150" y="2819256"/>
              <a:ext cx="822421" cy="31856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72000" rtlCol="0" anchor="ctr" anchorCtr="0"/>
            <a:lstStyle/>
            <a:p>
              <a:pPr defTabSz="685783">
                <a:lnSpc>
                  <a:spcPct val="150000"/>
                </a:lnSpc>
                <a:defRPr/>
              </a:pPr>
              <a:r>
                <a:rPr lang="en-US" sz="1275" b="1">
                  <a:solidFill>
                    <a:srgbClr val="FFFFFF"/>
                  </a:solidFill>
                  <a:latin typeface="ZF Prometo Light" panose="020B0404030203060203" pitchFamily="34" charset="0"/>
                </a:rPr>
                <a:t>FAST</a:t>
              </a:r>
              <a:endParaRPr lang="en-US" sz="1275">
                <a:solidFill>
                  <a:srgbClr val="FFFFFF"/>
                </a:solidFill>
                <a:latin typeface="ZF Prometo Light" panose="020B0404030203060203" pitchFamily="34" charset="0"/>
              </a:endParaRPr>
            </a:p>
          </p:txBody>
        </p:sp>
        <p:cxnSp>
          <p:nvCxnSpPr>
            <p:cNvPr id="220" name="Straight Connector 45">
              <a:extLst>
                <a:ext uri="{FF2B5EF4-FFF2-40B4-BE49-F238E27FC236}">
                  <a16:creationId xmlns:a16="http://schemas.microsoft.com/office/drawing/2014/main" id="{27E50F7B-564C-077C-AB5A-18A9F41C725D}"/>
                </a:ext>
              </a:extLst>
            </p:cNvPr>
            <p:cNvCxnSpPr>
              <a:cxnSpLocks/>
            </p:cNvCxnSpPr>
            <p:nvPr/>
          </p:nvCxnSpPr>
          <p:spPr>
            <a:xfrm>
              <a:off x="7066107" y="2828006"/>
              <a:ext cx="1282325" cy="0"/>
            </a:xfrm>
            <a:prstGeom prst="line">
              <a:avLst/>
            </a:prstGeom>
            <a:ln w="6350" cap="rnd">
              <a:solidFill>
                <a:schemeClr val="bg1"/>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221" name="Group 54">
            <a:extLst>
              <a:ext uri="{FF2B5EF4-FFF2-40B4-BE49-F238E27FC236}">
                <a16:creationId xmlns:a16="http://schemas.microsoft.com/office/drawing/2014/main" id="{E6689A3F-6272-B171-3977-41818DE4F8B7}"/>
              </a:ext>
            </a:extLst>
          </p:cNvPr>
          <p:cNvGrpSpPr/>
          <p:nvPr/>
        </p:nvGrpSpPr>
        <p:grpSpPr>
          <a:xfrm>
            <a:off x="-2278921" y="3968787"/>
            <a:ext cx="8314251" cy="1347894"/>
            <a:chOff x="550055" y="4020063"/>
            <a:chExt cx="8314251" cy="1347894"/>
          </a:xfrm>
        </p:grpSpPr>
        <p:sp>
          <p:nvSpPr>
            <p:cNvPr id="222" name="Oval 221">
              <a:extLst>
                <a:ext uri="{FF2B5EF4-FFF2-40B4-BE49-F238E27FC236}">
                  <a16:creationId xmlns:a16="http://schemas.microsoft.com/office/drawing/2014/main" id="{EE6A7C1B-0E8B-2210-C2D3-710826EB74C3}"/>
                </a:ext>
              </a:extLst>
            </p:cNvPr>
            <p:cNvSpPr/>
            <p:nvPr/>
          </p:nvSpPr>
          <p:spPr>
            <a:xfrm rot="16200000">
              <a:off x="7043312" y="4097952"/>
              <a:ext cx="180212" cy="17579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799">
                <a:solidFill>
                  <a:srgbClr val="FFFFFF"/>
                </a:solidFill>
                <a:latin typeface="Tahoma"/>
              </a:endParaRPr>
            </a:p>
          </p:txBody>
        </p:sp>
        <p:sp>
          <p:nvSpPr>
            <p:cNvPr id="223" name="Rectangle: Rounded Corners 183">
              <a:extLst>
                <a:ext uri="{FF2B5EF4-FFF2-40B4-BE49-F238E27FC236}">
                  <a16:creationId xmlns:a16="http://schemas.microsoft.com/office/drawing/2014/main" id="{92618FA8-877A-699B-8E5E-4D3AA29A9056}"/>
                </a:ext>
              </a:extLst>
            </p:cNvPr>
            <p:cNvSpPr/>
            <p:nvPr/>
          </p:nvSpPr>
          <p:spPr>
            <a:xfrm rot="16200000">
              <a:off x="6831348" y="4359443"/>
              <a:ext cx="590347" cy="3401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000" b="1">
                  <a:solidFill>
                    <a:srgbClr val="FFFFFF"/>
                  </a:solidFill>
                  <a:latin typeface="ZF Prometo Light" panose="020B0404030203060203" pitchFamily="34" charset="0"/>
                </a:rPr>
                <a:t>Today</a:t>
              </a:r>
              <a:endParaRPr lang="en-US" sz="1000">
                <a:solidFill>
                  <a:srgbClr val="FFFFFF"/>
                </a:solidFill>
                <a:latin typeface="ZF Prometo Light" panose="020B0404030203060203" pitchFamily="34" charset="0"/>
              </a:endParaRPr>
            </a:p>
          </p:txBody>
        </p:sp>
        <p:cxnSp>
          <p:nvCxnSpPr>
            <p:cNvPr id="224" name="Straight Connector 57">
              <a:extLst>
                <a:ext uri="{FF2B5EF4-FFF2-40B4-BE49-F238E27FC236}">
                  <a16:creationId xmlns:a16="http://schemas.microsoft.com/office/drawing/2014/main" id="{17BFE659-BBF6-15B9-5717-03735DE1A858}"/>
                </a:ext>
              </a:extLst>
            </p:cNvPr>
            <p:cNvCxnSpPr>
              <a:cxnSpLocks/>
              <a:stCxn id="229" idx="4"/>
              <a:endCxn id="231" idx="0"/>
            </p:cNvCxnSpPr>
            <p:nvPr/>
          </p:nvCxnSpPr>
          <p:spPr>
            <a:xfrm flipV="1">
              <a:off x="832330" y="4168759"/>
              <a:ext cx="1312412"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5" name="Straight Connector 58">
              <a:extLst>
                <a:ext uri="{FF2B5EF4-FFF2-40B4-BE49-F238E27FC236}">
                  <a16:creationId xmlns:a16="http://schemas.microsoft.com/office/drawing/2014/main" id="{DC18D142-A3F2-20F5-F163-96C7E0CCE425}"/>
                </a:ext>
              </a:extLst>
            </p:cNvPr>
            <p:cNvCxnSpPr>
              <a:cxnSpLocks/>
              <a:stCxn id="233" idx="0"/>
              <a:endCxn id="231" idx="4"/>
            </p:cNvCxnSpPr>
            <p:nvPr/>
          </p:nvCxnSpPr>
          <p:spPr>
            <a:xfrm flipH="1">
              <a:off x="2320535" y="4168759"/>
              <a:ext cx="119815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6" name="Straight Connector 59">
              <a:extLst>
                <a:ext uri="{FF2B5EF4-FFF2-40B4-BE49-F238E27FC236}">
                  <a16:creationId xmlns:a16="http://schemas.microsoft.com/office/drawing/2014/main" id="{70F49432-A7A4-BD2A-546A-9E82D88531A5}"/>
                </a:ext>
              </a:extLst>
            </p:cNvPr>
            <p:cNvCxnSpPr>
              <a:cxnSpLocks/>
              <a:stCxn id="235" idx="0"/>
              <a:endCxn id="233" idx="4"/>
            </p:cNvCxnSpPr>
            <p:nvPr/>
          </p:nvCxnSpPr>
          <p:spPr>
            <a:xfrm flipH="1">
              <a:off x="3694485" y="4168758"/>
              <a:ext cx="1185239" cy="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7" name="Straight Connector 60">
              <a:extLst>
                <a:ext uri="{FF2B5EF4-FFF2-40B4-BE49-F238E27FC236}">
                  <a16:creationId xmlns:a16="http://schemas.microsoft.com/office/drawing/2014/main" id="{B2CA1684-93E3-7C27-A311-D4B83ACDD4EC}"/>
                </a:ext>
              </a:extLst>
            </p:cNvPr>
            <p:cNvCxnSpPr>
              <a:cxnSpLocks/>
              <a:stCxn id="237" idx="0"/>
              <a:endCxn id="235" idx="4"/>
            </p:cNvCxnSpPr>
            <p:nvPr/>
          </p:nvCxnSpPr>
          <p:spPr>
            <a:xfrm flipH="1">
              <a:off x="5055517" y="4168757"/>
              <a:ext cx="76111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28" name="Group 61">
              <a:extLst>
                <a:ext uri="{FF2B5EF4-FFF2-40B4-BE49-F238E27FC236}">
                  <a16:creationId xmlns:a16="http://schemas.microsoft.com/office/drawing/2014/main" id="{0BB534E2-20F8-C530-9ADB-CCFB337CE3A3}"/>
                </a:ext>
              </a:extLst>
            </p:cNvPr>
            <p:cNvGrpSpPr/>
            <p:nvPr/>
          </p:nvGrpSpPr>
          <p:grpSpPr>
            <a:xfrm>
              <a:off x="7221315" y="4020063"/>
              <a:ext cx="1642991" cy="340139"/>
              <a:chOff x="7222126" y="4020510"/>
              <a:chExt cx="1643498" cy="340244"/>
            </a:xfrm>
          </p:grpSpPr>
          <p:sp>
            <p:nvSpPr>
              <p:cNvPr id="243" name="Rectangle: Rounded Corners 89">
                <a:extLst>
                  <a:ext uri="{FF2B5EF4-FFF2-40B4-BE49-F238E27FC236}">
                    <a16:creationId xmlns:a16="http://schemas.microsoft.com/office/drawing/2014/main" id="{9138E98A-97C8-9121-3165-CA19F083ADC6}"/>
                  </a:ext>
                </a:extLst>
              </p:cNvPr>
              <p:cNvSpPr/>
              <p:nvPr/>
            </p:nvSpPr>
            <p:spPr>
              <a:xfrm>
                <a:off x="7766825" y="4020510"/>
                <a:ext cx="1098799" cy="340244"/>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000" b="1">
                    <a:solidFill>
                      <a:srgbClr val="FFFFFF"/>
                    </a:solidFill>
                    <a:latin typeface="ZF Prometo Light" panose="020B0404030203060203" pitchFamily="34" charset="0"/>
                  </a:rPr>
                  <a:t>Tomorrow</a:t>
                </a:r>
                <a:endParaRPr lang="en-US" sz="1000">
                  <a:solidFill>
                    <a:srgbClr val="FFFFFF"/>
                  </a:solidFill>
                  <a:latin typeface="ZF Prometo Light" panose="020B0404030203060203" pitchFamily="34" charset="0"/>
                </a:endParaRPr>
              </a:p>
            </p:txBody>
          </p:sp>
          <p:cxnSp>
            <p:nvCxnSpPr>
              <p:cNvPr id="244" name="Straight Connector 7182">
                <a:extLst>
                  <a:ext uri="{FF2B5EF4-FFF2-40B4-BE49-F238E27FC236}">
                    <a16:creationId xmlns:a16="http://schemas.microsoft.com/office/drawing/2014/main" id="{B5948918-14B4-CA13-58D1-4996CB9C908A}"/>
                  </a:ext>
                </a:extLst>
              </p:cNvPr>
              <p:cNvCxnSpPr>
                <a:cxnSpLocks/>
                <a:endCxn id="222" idx="4"/>
              </p:cNvCxnSpPr>
              <p:nvPr/>
            </p:nvCxnSpPr>
            <p:spPr>
              <a:xfrm flipH="1">
                <a:off x="7222126" y="4186347"/>
                <a:ext cx="905646"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229" name="Oval 228">
              <a:extLst>
                <a:ext uri="{FF2B5EF4-FFF2-40B4-BE49-F238E27FC236}">
                  <a16:creationId xmlns:a16="http://schemas.microsoft.com/office/drawing/2014/main" id="{D88C16AD-6400-6978-477E-81249E2D1AB3}"/>
                </a:ext>
              </a:extLst>
            </p:cNvPr>
            <p:cNvSpPr/>
            <p:nvPr/>
          </p:nvSpPr>
          <p:spPr>
            <a:xfrm rot="16200000">
              <a:off x="654327" y="4080863"/>
              <a:ext cx="180212" cy="17579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799">
                <a:solidFill>
                  <a:srgbClr val="FFFFFF"/>
                </a:solidFill>
                <a:latin typeface="Tahoma"/>
              </a:endParaRPr>
            </a:p>
          </p:txBody>
        </p:sp>
        <p:sp>
          <p:nvSpPr>
            <p:cNvPr id="230" name="Rectangle: Rounded Corners 39">
              <a:extLst>
                <a:ext uri="{FF2B5EF4-FFF2-40B4-BE49-F238E27FC236}">
                  <a16:creationId xmlns:a16="http://schemas.microsoft.com/office/drawing/2014/main" id="{0A60CFBA-16CB-C6F7-78FE-47FED7E6C25E}"/>
                </a:ext>
              </a:extLst>
            </p:cNvPr>
            <p:cNvSpPr/>
            <p:nvPr/>
          </p:nvSpPr>
          <p:spPr>
            <a:xfrm rot="16200000">
              <a:off x="264884" y="4520413"/>
              <a:ext cx="910482" cy="3401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000" b="1">
                  <a:solidFill>
                    <a:srgbClr val="FFFFFF"/>
                  </a:solidFill>
                  <a:latin typeface="ZF Prometo Light" panose="020B0404030203060203" pitchFamily="34" charset="0"/>
                </a:rPr>
                <a:t>1784</a:t>
              </a:r>
              <a:endParaRPr lang="en-US" sz="1000">
                <a:solidFill>
                  <a:srgbClr val="FFFFFF"/>
                </a:solidFill>
                <a:latin typeface="ZF Prometo Light" panose="020B0404030203060203" pitchFamily="34" charset="0"/>
              </a:endParaRPr>
            </a:p>
          </p:txBody>
        </p:sp>
        <p:sp>
          <p:nvSpPr>
            <p:cNvPr id="231" name="Oval 230">
              <a:extLst>
                <a:ext uri="{FF2B5EF4-FFF2-40B4-BE49-F238E27FC236}">
                  <a16:creationId xmlns:a16="http://schemas.microsoft.com/office/drawing/2014/main" id="{EA2EA988-3828-889D-DE97-E50F2278E51E}"/>
                </a:ext>
              </a:extLst>
            </p:cNvPr>
            <p:cNvSpPr/>
            <p:nvPr/>
          </p:nvSpPr>
          <p:spPr>
            <a:xfrm rot="16200000">
              <a:off x="2142532" y="4080862"/>
              <a:ext cx="180212" cy="17579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799">
                <a:solidFill>
                  <a:srgbClr val="FFFFFF"/>
                </a:solidFill>
                <a:latin typeface="Tahoma"/>
              </a:endParaRPr>
            </a:p>
          </p:txBody>
        </p:sp>
        <p:sp>
          <p:nvSpPr>
            <p:cNvPr id="232" name="Rectangle: Rounded Corners 40">
              <a:extLst>
                <a:ext uri="{FF2B5EF4-FFF2-40B4-BE49-F238E27FC236}">
                  <a16:creationId xmlns:a16="http://schemas.microsoft.com/office/drawing/2014/main" id="{663824A9-F166-C93F-E1E9-3EC25BB8D715}"/>
                </a:ext>
              </a:extLst>
            </p:cNvPr>
            <p:cNvSpPr/>
            <p:nvPr/>
          </p:nvSpPr>
          <p:spPr>
            <a:xfrm rot="16200000">
              <a:off x="1643724" y="4627555"/>
              <a:ext cx="1140665" cy="3401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000" b="1">
                  <a:solidFill>
                    <a:srgbClr val="FFFFFF"/>
                  </a:solidFill>
                  <a:latin typeface="ZF Prometo Light" panose="020B0404030203060203" pitchFamily="34" charset="0"/>
                </a:rPr>
                <a:t>1870</a:t>
              </a:r>
              <a:endParaRPr lang="en-US" sz="1000">
                <a:solidFill>
                  <a:srgbClr val="FFFFFF"/>
                </a:solidFill>
                <a:latin typeface="ZF Prometo Light" panose="020B0404030203060203" pitchFamily="34" charset="0"/>
              </a:endParaRPr>
            </a:p>
          </p:txBody>
        </p:sp>
        <p:sp>
          <p:nvSpPr>
            <p:cNvPr id="233" name="Oval 232">
              <a:extLst>
                <a:ext uri="{FF2B5EF4-FFF2-40B4-BE49-F238E27FC236}">
                  <a16:creationId xmlns:a16="http://schemas.microsoft.com/office/drawing/2014/main" id="{D8C81526-E7F0-57DB-EA7D-D80EAB363914}"/>
                </a:ext>
              </a:extLst>
            </p:cNvPr>
            <p:cNvSpPr/>
            <p:nvPr/>
          </p:nvSpPr>
          <p:spPr>
            <a:xfrm rot="16200000">
              <a:off x="3516482" y="4080862"/>
              <a:ext cx="180212" cy="17579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799">
                <a:solidFill>
                  <a:srgbClr val="FFFFFF"/>
                </a:solidFill>
                <a:latin typeface="Tahoma"/>
              </a:endParaRPr>
            </a:p>
          </p:txBody>
        </p:sp>
        <p:sp>
          <p:nvSpPr>
            <p:cNvPr id="234" name="Rectangle: Rounded Corners 46">
              <a:extLst>
                <a:ext uri="{FF2B5EF4-FFF2-40B4-BE49-F238E27FC236}">
                  <a16:creationId xmlns:a16="http://schemas.microsoft.com/office/drawing/2014/main" id="{AE22CF10-41E5-BDE6-080C-02C691D103A9}"/>
                </a:ext>
              </a:extLst>
            </p:cNvPr>
            <p:cNvSpPr/>
            <p:nvPr/>
          </p:nvSpPr>
          <p:spPr>
            <a:xfrm rot="16200000">
              <a:off x="3348124" y="4331584"/>
              <a:ext cx="548723" cy="3401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000" b="1">
                  <a:solidFill>
                    <a:srgbClr val="FFFFFF"/>
                  </a:solidFill>
                  <a:latin typeface="ZF Prometo Light" panose="020B0404030203060203" pitchFamily="34" charset="0"/>
                </a:rPr>
                <a:t>1969</a:t>
              </a:r>
              <a:endParaRPr lang="en-US" sz="1000">
                <a:solidFill>
                  <a:srgbClr val="FFFFFF"/>
                </a:solidFill>
                <a:latin typeface="ZF Prometo Light" panose="020B0404030203060203" pitchFamily="34" charset="0"/>
              </a:endParaRPr>
            </a:p>
          </p:txBody>
        </p:sp>
        <p:sp>
          <p:nvSpPr>
            <p:cNvPr id="235" name="Oval 234">
              <a:extLst>
                <a:ext uri="{FF2B5EF4-FFF2-40B4-BE49-F238E27FC236}">
                  <a16:creationId xmlns:a16="http://schemas.microsoft.com/office/drawing/2014/main" id="{D3C97F3C-5EDF-1B40-6538-21BB78F89DBC}"/>
                </a:ext>
              </a:extLst>
            </p:cNvPr>
            <p:cNvSpPr/>
            <p:nvPr/>
          </p:nvSpPr>
          <p:spPr>
            <a:xfrm rot="16200000">
              <a:off x="4877514" y="4080861"/>
              <a:ext cx="180212" cy="17579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799">
                <a:solidFill>
                  <a:srgbClr val="FFFFFF"/>
                </a:solidFill>
                <a:latin typeface="Tahoma"/>
              </a:endParaRPr>
            </a:p>
          </p:txBody>
        </p:sp>
        <p:sp>
          <p:nvSpPr>
            <p:cNvPr id="236" name="Rectangle: Rounded Corners 70">
              <a:extLst>
                <a:ext uri="{FF2B5EF4-FFF2-40B4-BE49-F238E27FC236}">
                  <a16:creationId xmlns:a16="http://schemas.microsoft.com/office/drawing/2014/main" id="{CD0740C9-A95B-96F0-1CE2-B655EED1E5B4}"/>
                </a:ext>
              </a:extLst>
            </p:cNvPr>
            <p:cNvSpPr/>
            <p:nvPr/>
          </p:nvSpPr>
          <p:spPr>
            <a:xfrm rot="16200000">
              <a:off x="4690573" y="4331582"/>
              <a:ext cx="548723" cy="3401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000" b="1">
                  <a:solidFill>
                    <a:srgbClr val="FFFFFF"/>
                  </a:solidFill>
                  <a:latin typeface="ZF Prometo Light" panose="020B0404030203060203" pitchFamily="34" charset="0"/>
                </a:rPr>
                <a:t>1991</a:t>
              </a:r>
              <a:endParaRPr lang="en-US" sz="1000">
                <a:solidFill>
                  <a:srgbClr val="FFFFFF"/>
                </a:solidFill>
                <a:latin typeface="ZF Prometo Light" panose="020B0404030203060203" pitchFamily="34" charset="0"/>
              </a:endParaRPr>
            </a:p>
          </p:txBody>
        </p:sp>
        <p:sp>
          <p:nvSpPr>
            <p:cNvPr id="237" name="Oval 236">
              <a:extLst>
                <a:ext uri="{FF2B5EF4-FFF2-40B4-BE49-F238E27FC236}">
                  <a16:creationId xmlns:a16="http://schemas.microsoft.com/office/drawing/2014/main" id="{EAFABC98-CD87-FFBA-2800-541BD220D4BB}"/>
                </a:ext>
              </a:extLst>
            </p:cNvPr>
            <p:cNvSpPr/>
            <p:nvPr/>
          </p:nvSpPr>
          <p:spPr>
            <a:xfrm rot="16200000">
              <a:off x="5814420" y="4080861"/>
              <a:ext cx="180212" cy="17579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799">
                <a:solidFill>
                  <a:srgbClr val="FFFFFF"/>
                </a:solidFill>
                <a:latin typeface="Tahoma"/>
              </a:endParaRPr>
            </a:p>
          </p:txBody>
        </p:sp>
        <p:sp>
          <p:nvSpPr>
            <p:cNvPr id="238" name="Rectangle: Rounded Corners 79">
              <a:extLst>
                <a:ext uri="{FF2B5EF4-FFF2-40B4-BE49-F238E27FC236}">
                  <a16:creationId xmlns:a16="http://schemas.microsoft.com/office/drawing/2014/main" id="{E2FD68F2-199C-A92E-04AE-8374D189D9C7}"/>
                </a:ext>
              </a:extLst>
            </p:cNvPr>
            <p:cNvSpPr/>
            <p:nvPr/>
          </p:nvSpPr>
          <p:spPr>
            <a:xfrm rot="16200000">
              <a:off x="5609352" y="4352395"/>
              <a:ext cx="590347" cy="3401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000" b="1">
                  <a:solidFill>
                    <a:srgbClr val="FFFFFF"/>
                  </a:solidFill>
                  <a:latin typeface="ZF Prometo Light" panose="020B0404030203060203" pitchFamily="34" charset="0"/>
                </a:rPr>
                <a:t>2007</a:t>
              </a:r>
              <a:endParaRPr lang="en-US" sz="1000">
                <a:solidFill>
                  <a:srgbClr val="FFFFFF"/>
                </a:solidFill>
                <a:latin typeface="ZF Prometo Light" panose="020B0404030203060203" pitchFamily="34" charset="0"/>
              </a:endParaRPr>
            </a:p>
          </p:txBody>
        </p:sp>
        <p:sp>
          <p:nvSpPr>
            <p:cNvPr id="239" name="Oval 238">
              <a:extLst>
                <a:ext uri="{FF2B5EF4-FFF2-40B4-BE49-F238E27FC236}">
                  <a16:creationId xmlns:a16="http://schemas.microsoft.com/office/drawing/2014/main" id="{AF413DEA-D327-E9A0-EAF7-1E0BCA9185F6}"/>
                </a:ext>
              </a:extLst>
            </p:cNvPr>
            <p:cNvSpPr/>
            <p:nvPr/>
          </p:nvSpPr>
          <p:spPr>
            <a:xfrm rot="16200000">
              <a:off x="6631968" y="4095105"/>
              <a:ext cx="180212" cy="17579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799">
                <a:solidFill>
                  <a:srgbClr val="FFFFFF"/>
                </a:solidFill>
                <a:latin typeface="Tahoma"/>
              </a:endParaRPr>
            </a:p>
          </p:txBody>
        </p:sp>
        <p:sp>
          <p:nvSpPr>
            <p:cNvPr id="240" name="Rectangle: Rounded Corners 79">
              <a:extLst>
                <a:ext uri="{FF2B5EF4-FFF2-40B4-BE49-F238E27FC236}">
                  <a16:creationId xmlns:a16="http://schemas.microsoft.com/office/drawing/2014/main" id="{5A533090-A780-71A4-5D8A-40B012DF0740}"/>
                </a:ext>
              </a:extLst>
            </p:cNvPr>
            <p:cNvSpPr/>
            <p:nvPr/>
          </p:nvSpPr>
          <p:spPr>
            <a:xfrm rot="16200000">
              <a:off x="6426900" y="4366639"/>
              <a:ext cx="590347" cy="34013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defTabSz="685783">
                <a:lnSpc>
                  <a:spcPct val="150000"/>
                </a:lnSpc>
                <a:defRPr/>
              </a:pPr>
              <a:r>
                <a:rPr lang="en-US" sz="1000" b="1">
                  <a:solidFill>
                    <a:srgbClr val="FFFFFF"/>
                  </a:solidFill>
                  <a:latin typeface="ZF Prometo Light" panose="020B0404030203060203" pitchFamily="34" charset="0"/>
                </a:rPr>
                <a:t>2022</a:t>
              </a:r>
              <a:endParaRPr lang="en-US" sz="1000">
                <a:solidFill>
                  <a:srgbClr val="FFFFFF"/>
                </a:solidFill>
                <a:latin typeface="ZF Prometo Light" panose="020B0404030203060203" pitchFamily="34" charset="0"/>
              </a:endParaRPr>
            </a:p>
          </p:txBody>
        </p:sp>
        <p:cxnSp>
          <p:nvCxnSpPr>
            <p:cNvPr id="241" name="Straight Connector 7179">
              <a:extLst>
                <a:ext uri="{FF2B5EF4-FFF2-40B4-BE49-F238E27FC236}">
                  <a16:creationId xmlns:a16="http://schemas.microsoft.com/office/drawing/2014/main" id="{2C87556A-C24B-1D76-CBC2-2C28C17332F7}"/>
                </a:ext>
              </a:extLst>
            </p:cNvPr>
            <p:cNvCxnSpPr>
              <a:cxnSpLocks/>
              <a:endCxn id="237" idx="4"/>
            </p:cNvCxnSpPr>
            <p:nvPr/>
          </p:nvCxnSpPr>
          <p:spPr>
            <a:xfrm flipH="1" flipV="1">
              <a:off x="5992423" y="4168757"/>
              <a:ext cx="620823" cy="18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2" name="Straight Connector 7180">
              <a:extLst>
                <a:ext uri="{FF2B5EF4-FFF2-40B4-BE49-F238E27FC236}">
                  <a16:creationId xmlns:a16="http://schemas.microsoft.com/office/drawing/2014/main" id="{022FC3DD-BD43-0F51-D2CC-C924A90B8192}"/>
                </a:ext>
              </a:extLst>
            </p:cNvPr>
            <p:cNvCxnSpPr>
              <a:cxnSpLocks/>
              <a:stCxn id="222" idx="0"/>
              <a:endCxn id="239" idx="4"/>
            </p:cNvCxnSpPr>
            <p:nvPr/>
          </p:nvCxnSpPr>
          <p:spPr>
            <a:xfrm flipH="1" flipV="1">
              <a:off x="6809971" y="4183002"/>
              <a:ext cx="235551" cy="28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45" name="Rectangle: Rounded Corners 148">
            <a:extLst>
              <a:ext uri="{FF2B5EF4-FFF2-40B4-BE49-F238E27FC236}">
                <a16:creationId xmlns:a16="http://schemas.microsoft.com/office/drawing/2014/main" id="{53957591-9733-8D5D-DB45-83933A0C49CB}"/>
              </a:ext>
            </a:extLst>
          </p:cNvPr>
          <p:cNvSpPr/>
          <p:nvPr/>
        </p:nvSpPr>
        <p:spPr>
          <a:xfrm rot="18327741">
            <a:off x="1234454" y="4506030"/>
            <a:ext cx="1110935" cy="172122"/>
          </a:xfrm>
          <a:prstGeom prst="roundRect">
            <a:avLst>
              <a:gd name="adj" fmla="val 0"/>
            </a:avLst>
          </a:prstGeom>
          <a:gradFill>
            <a:gsLst>
              <a:gs pos="1000">
                <a:schemeClr val="bg1">
                  <a:alpha val="0"/>
                </a:schemeClr>
              </a:gs>
              <a:gs pos="40000">
                <a:schemeClr val="bg1">
                  <a:alpha val="89000"/>
                </a:schemeClr>
              </a:gs>
              <a:gs pos="98000">
                <a:schemeClr val="bg1"/>
              </a:gs>
              <a:gs pos="6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0" rIns="0" bIns="54000" rtlCol="0" anchor="ctr" anchorCtr="0"/>
          <a:lstStyle/>
          <a:p>
            <a:pPr defTabSz="685783">
              <a:lnSpc>
                <a:spcPct val="150000"/>
              </a:lnSpc>
              <a:defRPr/>
            </a:pPr>
            <a:r>
              <a:rPr lang="en-US" sz="1200" b="1">
                <a:solidFill>
                  <a:srgbClr val="1179BF"/>
                </a:solidFill>
                <a:latin typeface="ZF Prometo Light" panose="020B0404030203060203" pitchFamily="34" charset="0"/>
              </a:rPr>
              <a:t>Internet</a:t>
            </a:r>
            <a:endParaRPr lang="en-US" sz="1200">
              <a:solidFill>
                <a:srgbClr val="1179BF"/>
              </a:solidFill>
              <a:latin typeface="ZF Prometo Light" panose="020B0404030203060203" pitchFamily="34" charset="0"/>
            </a:endParaRPr>
          </a:p>
        </p:txBody>
      </p:sp>
      <p:sp>
        <p:nvSpPr>
          <p:cNvPr id="246" name="Rectangle: Rounded Corners 148">
            <a:extLst>
              <a:ext uri="{FF2B5EF4-FFF2-40B4-BE49-F238E27FC236}">
                <a16:creationId xmlns:a16="http://schemas.microsoft.com/office/drawing/2014/main" id="{7655721B-6501-CC4E-5D84-C31BE44C161E}"/>
              </a:ext>
            </a:extLst>
          </p:cNvPr>
          <p:cNvSpPr/>
          <p:nvPr/>
        </p:nvSpPr>
        <p:spPr>
          <a:xfrm rot="18238612">
            <a:off x="2211719" y="4486379"/>
            <a:ext cx="1110934" cy="172122"/>
          </a:xfrm>
          <a:prstGeom prst="roundRect">
            <a:avLst>
              <a:gd name="adj" fmla="val 0"/>
            </a:avLst>
          </a:prstGeom>
          <a:gradFill>
            <a:gsLst>
              <a:gs pos="1000">
                <a:schemeClr val="bg1">
                  <a:alpha val="0"/>
                </a:schemeClr>
              </a:gs>
              <a:gs pos="40000">
                <a:schemeClr val="bg1">
                  <a:alpha val="89000"/>
                </a:schemeClr>
              </a:gs>
              <a:gs pos="98000">
                <a:schemeClr val="bg1"/>
              </a:gs>
              <a:gs pos="6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0" rIns="0" bIns="54000" rtlCol="0" anchor="ctr" anchorCtr="0"/>
          <a:lstStyle/>
          <a:p>
            <a:pPr defTabSz="685783">
              <a:lnSpc>
                <a:spcPct val="150000"/>
              </a:lnSpc>
              <a:defRPr/>
            </a:pPr>
            <a:r>
              <a:rPr lang="en-US" sz="1200" b="1" err="1">
                <a:solidFill>
                  <a:srgbClr val="1179BF"/>
                </a:solidFill>
                <a:latin typeface="ZF Prometo Light" panose="020B0404030203060203" pitchFamily="34" charset="0"/>
              </a:rPr>
              <a:t>SmartPhone</a:t>
            </a:r>
            <a:r>
              <a:rPr lang="en-US" sz="1200" b="1">
                <a:solidFill>
                  <a:srgbClr val="1179BF"/>
                </a:solidFill>
                <a:latin typeface="ZF Prometo Light" panose="020B0404030203060203" pitchFamily="34" charset="0"/>
              </a:rPr>
              <a:t> </a:t>
            </a:r>
            <a:endParaRPr lang="en-US" sz="1200">
              <a:solidFill>
                <a:srgbClr val="1179BF"/>
              </a:solidFill>
              <a:latin typeface="ZF Prometo Light" panose="020B0404030203060203" pitchFamily="34" charset="0"/>
            </a:endParaRPr>
          </a:p>
        </p:txBody>
      </p:sp>
      <p:sp>
        <p:nvSpPr>
          <p:cNvPr id="247" name="Rectangle: Rounded Corners 148">
            <a:extLst>
              <a:ext uri="{FF2B5EF4-FFF2-40B4-BE49-F238E27FC236}">
                <a16:creationId xmlns:a16="http://schemas.microsoft.com/office/drawing/2014/main" id="{D24851C2-70A6-0259-B14A-07A5722E539C}"/>
              </a:ext>
            </a:extLst>
          </p:cNvPr>
          <p:cNvSpPr/>
          <p:nvPr/>
        </p:nvSpPr>
        <p:spPr>
          <a:xfrm rot="18269914">
            <a:off x="3086483" y="4367443"/>
            <a:ext cx="1118273" cy="298165"/>
          </a:xfrm>
          <a:prstGeom prst="roundRect">
            <a:avLst>
              <a:gd name="adj" fmla="val 0"/>
            </a:avLst>
          </a:prstGeom>
          <a:gradFill>
            <a:gsLst>
              <a:gs pos="1000">
                <a:schemeClr val="bg1">
                  <a:alpha val="0"/>
                </a:schemeClr>
              </a:gs>
              <a:gs pos="40000">
                <a:schemeClr val="bg1">
                  <a:alpha val="89000"/>
                </a:schemeClr>
              </a:gs>
              <a:gs pos="98000">
                <a:schemeClr val="bg1"/>
              </a:gs>
              <a:gs pos="6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54000" tIns="0" rIns="0" bIns="54000" rtlCol="0" anchor="ctr" anchorCtr="0"/>
          <a:lstStyle/>
          <a:p>
            <a:pPr defTabSz="685783">
              <a:lnSpc>
                <a:spcPct val="150000"/>
              </a:lnSpc>
              <a:defRPr/>
            </a:pPr>
            <a:r>
              <a:rPr lang="en-US" sz="1650" b="1">
                <a:solidFill>
                  <a:srgbClr val="C00000"/>
                </a:solidFill>
                <a:latin typeface="ZF Prometo Light" panose="020B0404030203060203" pitchFamily="34" charset="0"/>
              </a:rPr>
              <a:t>(Gen) AI </a:t>
            </a:r>
            <a:endParaRPr lang="en-US" sz="1650">
              <a:solidFill>
                <a:srgbClr val="C00000"/>
              </a:solidFill>
              <a:latin typeface="ZF Prometo Light" panose="020B0404030203060203" pitchFamily="34" charset="0"/>
            </a:endParaRPr>
          </a:p>
        </p:txBody>
      </p:sp>
      <p:grpSp>
        <p:nvGrpSpPr>
          <p:cNvPr id="248" name="Group 7186">
            <a:extLst>
              <a:ext uri="{FF2B5EF4-FFF2-40B4-BE49-F238E27FC236}">
                <a16:creationId xmlns:a16="http://schemas.microsoft.com/office/drawing/2014/main" id="{2FA6C570-A638-72BC-62EF-7D1259247659}"/>
              </a:ext>
            </a:extLst>
          </p:cNvPr>
          <p:cNvGrpSpPr/>
          <p:nvPr/>
        </p:nvGrpSpPr>
        <p:grpSpPr>
          <a:xfrm>
            <a:off x="4209320" y="3070912"/>
            <a:ext cx="1098858" cy="1082373"/>
            <a:chOff x="9370897" y="4095456"/>
            <a:chExt cx="1465144" cy="1443164"/>
          </a:xfrm>
        </p:grpSpPr>
        <p:sp>
          <p:nvSpPr>
            <p:cNvPr id="249" name="Oval 248">
              <a:extLst>
                <a:ext uri="{FF2B5EF4-FFF2-40B4-BE49-F238E27FC236}">
                  <a16:creationId xmlns:a16="http://schemas.microsoft.com/office/drawing/2014/main" id="{A78ACC3B-4107-2756-BEF8-4E1C14375048}"/>
                </a:ext>
              </a:extLst>
            </p:cNvPr>
            <p:cNvSpPr/>
            <p:nvPr/>
          </p:nvSpPr>
          <p:spPr>
            <a:xfrm>
              <a:off x="9370897" y="4095456"/>
              <a:ext cx="1465144" cy="1443164"/>
            </a:xfrm>
            <a:prstGeom prst="ellipse">
              <a:avLst/>
            </a:prstGeom>
            <a:solidFill>
              <a:srgbClr val="C00000"/>
            </a:solidFill>
            <a:ln w="12700" cap="flat" cmpd="sng" algn="ctr">
              <a:solidFill>
                <a:schemeClr val="bg1"/>
              </a:solidFill>
              <a:prstDash val="solid"/>
            </a:ln>
            <a:effectLst/>
          </p:spPr>
          <p:txBody>
            <a:bodyPr rot="0" spcFirstLastPara="0" vertOverflow="overflow" horzOverflow="overflow" vert="horz" wrap="square" lIns="53967" tIns="67458" rIns="53967" bIns="67458" numCol="1" spcCol="0" rtlCol="0" fromWordArt="0" anchor="ctr" anchorCtr="0" forceAA="0" compatLnSpc="1">
              <a:prstTxWarp prst="textNoShape">
                <a:avLst/>
              </a:prstTxWarp>
              <a:noAutofit/>
            </a:bodyPr>
            <a:lstStyle/>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r>
                <a:rPr lang="en-US" sz="900" kern="0">
                  <a:solidFill>
                    <a:prstClr val="white"/>
                  </a:solidFill>
                  <a:latin typeface="Tahoma"/>
                  <a:cs typeface="Tahoma" pitchFamily="34" charset="0"/>
                </a:rPr>
                <a:t>Technology</a:t>
              </a:r>
            </a:p>
          </p:txBody>
        </p:sp>
        <p:pic>
          <p:nvPicPr>
            <p:cNvPr id="250" name="Graphic 7188" descr="Internet Of Things outline">
              <a:extLst>
                <a:ext uri="{FF2B5EF4-FFF2-40B4-BE49-F238E27FC236}">
                  <a16:creationId xmlns:a16="http://schemas.microsoft.com/office/drawing/2014/main" id="{1C51AA66-234F-AD5E-6E07-D3D7406EC7A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97927" y="4124263"/>
              <a:ext cx="1272878" cy="1073434"/>
            </a:xfrm>
            <a:prstGeom prst="rect">
              <a:avLst/>
            </a:prstGeom>
          </p:spPr>
        </p:pic>
      </p:grpSp>
      <p:grpSp>
        <p:nvGrpSpPr>
          <p:cNvPr id="251" name="Group 250">
            <a:extLst>
              <a:ext uri="{FF2B5EF4-FFF2-40B4-BE49-F238E27FC236}">
                <a16:creationId xmlns:a16="http://schemas.microsoft.com/office/drawing/2014/main" id="{7F81FDE1-F92A-0BE1-C7B8-BF442162905B}"/>
              </a:ext>
            </a:extLst>
          </p:cNvPr>
          <p:cNvGrpSpPr/>
          <p:nvPr/>
        </p:nvGrpSpPr>
        <p:grpSpPr>
          <a:xfrm>
            <a:off x="4220936" y="1471927"/>
            <a:ext cx="1098857" cy="1082372"/>
            <a:chOff x="4888333" y="408069"/>
            <a:chExt cx="1326020" cy="1340090"/>
          </a:xfrm>
        </p:grpSpPr>
        <p:sp>
          <p:nvSpPr>
            <p:cNvPr id="252" name="Oval 251">
              <a:extLst>
                <a:ext uri="{FF2B5EF4-FFF2-40B4-BE49-F238E27FC236}">
                  <a16:creationId xmlns:a16="http://schemas.microsoft.com/office/drawing/2014/main" id="{3FD901FD-D348-DA5E-1007-87F917DB29AA}"/>
                </a:ext>
              </a:extLst>
            </p:cNvPr>
            <p:cNvSpPr/>
            <p:nvPr/>
          </p:nvSpPr>
          <p:spPr>
            <a:xfrm>
              <a:off x="4888333" y="408069"/>
              <a:ext cx="1326020" cy="1340090"/>
            </a:xfrm>
            <a:prstGeom prst="ellipse">
              <a:avLst/>
            </a:prstGeom>
            <a:solidFill>
              <a:schemeClr val="bg1"/>
            </a:solidFill>
            <a:ln w="12700" cap="flat" cmpd="sng" algn="ctr">
              <a:solidFill>
                <a:schemeClr val="bg1"/>
              </a:solidFill>
              <a:prstDash val="solid"/>
            </a:ln>
            <a:effectLst/>
          </p:spPr>
          <p:txBody>
            <a:bodyPr rot="0" spcFirstLastPara="0" vertOverflow="overflow" horzOverflow="overflow" vert="horz" wrap="square" lIns="26984" tIns="67458" rIns="26984" bIns="67458" numCol="1" spcCol="0" rtlCol="0" fromWordArt="0" anchor="ctr" anchorCtr="0" forceAA="0" compatLnSpc="1">
              <a:prstTxWarp prst="textNoShape">
                <a:avLst/>
              </a:prstTxWarp>
              <a:noAutofit/>
            </a:bodyPr>
            <a:lstStyle/>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endParaRPr lang="en-US" sz="900" kern="0">
                <a:solidFill>
                  <a:srgbClr val="1179BF">
                    <a:lumMod val="50000"/>
                  </a:srgbClr>
                </a:solidFill>
                <a:latin typeface="Tahoma"/>
                <a:cs typeface="Tahoma" pitchFamily="34" charset="0"/>
              </a:endParaRPr>
            </a:p>
            <a:p>
              <a:pPr algn="ctr" defTabSz="685372" fontAlgn="base">
                <a:spcAft>
                  <a:spcPct val="0"/>
                </a:spcAft>
                <a:defRPr/>
              </a:pPr>
              <a:r>
                <a:rPr lang="en-US" sz="900" kern="0">
                  <a:solidFill>
                    <a:srgbClr val="1179BF">
                      <a:lumMod val="50000"/>
                    </a:srgbClr>
                  </a:solidFill>
                  <a:latin typeface="Tahoma"/>
                  <a:cs typeface="Tahoma" pitchFamily="34" charset="0"/>
                </a:rPr>
                <a:t>People</a:t>
              </a:r>
            </a:p>
            <a:p>
              <a:pPr algn="ctr" defTabSz="685372" fontAlgn="base">
                <a:spcAft>
                  <a:spcPct val="0"/>
                </a:spcAft>
                <a:defRPr/>
              </a:pPr>
              <a:endParaRPr lang="en-US" sz="900" kern="0">
                <a:solidFill>
                  <a:srgbClr val="1179BF">
                    <a:lumMod val="50000"/>
                  </a:srgbClr>
                </a:solidFill>
                <a:latin typeface="Tahoma"/>
                <a:cs typeface="Tahoma" pitchFamily="34" charset="0"/>
              </a:endParaRPr>
            </a:p>
          </p:txBody>
        </p:sp>
        <p:pic>
          <p:nvPicPr>
            <p:cNvPr id="253" name="Graphic 252" descr="Users outline">
              <a:extLst>
                <a:ext uri="{FF2B5EF4-FFF2-40B4-BE49-F238E27FC236}">
                  <a16:creationId xmlns:a16="http://schemas.microsoft.com/office/drawing/2014/main" id="{C4FBE102-D883-FC8C-62BF-C495653E4E6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85743" y="549676"/>
              <a:ext cx="914400" cy="914400"/>
            </a:xfrm>
            <a:prstGeom prst="rect">
              <a:avLst/>
            </a:prstGeom>
          </p:spPr>
        </p:pic>
      </p:grpSp>
      <p:sp>
        <p:nvSpPr>
          <p:cNvPr id="2" name="Titel 1">
            <a:extLst>
              <a:ext uri="{FF2B5EF4-FFF2-40B4-BE49-F238E27FC236}">
                <a16:creationId xmlns:a16="http://schemas.microsoft.com/office/drawing/2014/main" id="{C6E94B74-3CD2-0E5C-3359-CC56B6F48830}"/>
              </a:ext>
            </a:extLst>
          </p:cNvPr>
          <p:cNvSpPr>
            <a:spLocks noGrp="1"/>
          </p:cNvSpPr>
          <p:nvPr>
            <p:ph type="title"/>
          </p:nvPr>
        </p:nvSpPr>
        <p:spPr>
          <a:xfrm>
            <a:off x="-2988626" y="155987"/>
            <a:ext cx="8424001" cy="792000"/>
          </a:xfrm>
        </p:spPr>
        <p:txBody>
          <a:bodyPr/>
          <a:lstStyle/>
          <a:p>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Evolution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of</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work</a:t>
            </a:r>
            <a:endPar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endParaRPr>
          </a:p>
        </p:txBody>
      </p:sp>
      <p:sp>
        <p:nvSpPr>
          <p:cNvPr id="3" name="Rounded Rectangle 2">
            <a:extLst>
              <a:ext uri="{FF2B5EF4-FFF2-40B4-BE49-F238E27FC236}">
                <a16:creationId xmlns:a16="http://schemas.microsoft.com/office/drawing/2014/main" id="{E51730D9-5D21-632E-55F9-8FC50A0EA736}"/>
              </a:ext>
            </a:extLst>
          </p:cNvPr>
          <p:cNvSpPr/>
          <p:nvPr/>
        </p:nvSpPr>
        <p:spPr>
          <a:xfrm>
            <a:off x="7514554" y="961625"/>
            <a:ext cx="829065" cy="3119685"/>
          </a:xfrm>
          <a:prstGeom prst="roundRect">
            <a:avLst>
              <a:gd name="adj" fmla="val 17552"/>
            </a:avLst>
          </a:prstGeom>
          <a:gradFill flip="none" rotWithShape="1">
            <a:gsLst>
              <a:gs pos="7000">
                <a:srgbClr val="7E0B1A">
                  <a:alpha val="0"/>
                </a:srgbClr>
              </a:gs>
              <a:gs pos="37000">
                <a:srgbClr val="7E0B1A">
                  <a:alpha val="56807"/>
                </a:srgbClr>
              </a:gs>
              <a:gs pos="83000">
                <a:srgbClr val="7E0B1A"/>
              </a:gs>
            </a:gsLst>
            <a:lin ang="0" scaled="1"/>
            <a:tileRect/>
          </a:gradFill>
          <a:ln w="12700" cap="flat" cmpd="sng" algn="ctr">
            <a:noFill/>
            <a:prstDash val="solid"/>
          </a:ln>
          <a:effectLst/>
        </p:spPr>
        <p:txBody>
          <a:bodyPr rot="0" spcFirstLastPara="0" vertOverflow="overflow" horzOverflow="overflow" vert="vert270" wrap="square" lIns="0" tIns="90000" rIns="90000" bIns="90000" numCol="1" spcCol="0" rtlCol="0" fromWordArt="0" anchor="b" anchorCtr="0" forceAA="0" compatLnSpc="1">
            <a:prstTxWarp prst="textNoShape">
              <a:avLst/>
            </a:prstTxWarp>
            <a:noAutofit/>
          </a:bodyPr>
          <a:lstStyle/>
          <a:p>
            <a:pPr marL="0" marR="0" indent="0" algn="ctr" defTabSz="914400" eaLnBrk="1" fontAlgn="base" latinLnBrk="0" hangingPunct="1">
              <a:lnSpc>
                <a:spcPct val="100000"/>
              </a:lnSpc>
              <a:spcBef>
                <a:spcPts val="0"/>
              </a:spcBef>
              <a:spcAft>
                <a:spcPct val="0"/>
              </a:spcAft>
              <a:buClrTx/>
              <a:buSzTx/>
              <a:buFontTx/>
              <a:buNone/>
              <a:tabLst/>
            </a:pPr>
            <a:r>
              <a:rPr lang="en-DE" sz="2000" b="1">
                <a:solidFill>
                  <a:schemeClr val="bg1"/>
                </a:solidFill>
                <a:latin typeface="ZF Prometo Light" panose="020B0404030203060203" pitchFamily="34" charset="0"/>
              </a:rPr>
              <a:t>Digital Transformation</a:t>
            </a:r>
          </a:p>
        </p:txBody>
      </p:sp>
      <p:sp>
        <p:nvSpPr>
          <p:cNvPr id="5" name="Rounded Rectangle 4">
            <a:extLst>
              <a:ext uri="{FF2B5EF4-FFF2-40B4-BE49-F238E27FC236}">
                <a16:creationId xmlns:a16="http://schemas.microsoft.com/office/drawing/2014/main" id="{55B12288-F0C4-65AA-4825-66E4F9BD9159}"/>
              </a:ext>
            </a:extLst>
          </p:cNvPr>
          <p:cNvSpPr/>
          <p:nvPr/>
        </p:nvSpPr>
        <p:spPr>
          <a:xfrm>
            <a:off x="4389546" y="982707"/>
            <a:ext cx="3401222" cy="3098603"/>
          </a:xfrm>
          <a:prstGeom prst="roundRect">
            <a:avLst>
              <a:gd name="adj" fmla="val 8954"/>
            </a:avLst>
          </a:prstGeom>
          <a:gradFill flip="none" rotWithShape="1">
            <a:gsLst>
              <a:gs pos="7000">
                <a:schemeClr val="bg1">
                  <a:alpha val="0"/>
                </a:schemeClr>
              </a:gs>
              <a:gs pos="46000">
                <a:schemeClr val="bg1">
                  <a:alpha val="54357"/>
                </a:schemeClr>
              </a:gs>
              <a:gs pos="98000">
                <a:schemeClr val="bg1"/>
              </a:gs>
            </a:gsLst>
            <a:lin ang="0" scaled="1"/>
            <a:tileRect/>
          </a:gra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lnSpc>
                <a:spcPct val="100000"/>
              </a:lnSpc>
              <a:spcBef>
                <a:spcPts val="0"/>
              </a:spcBef>
              <a:spcAft>
                <a:spcPct val="0"/>
              </a:spcAft>
              <a:buClrTx/>
              <a:buSzTx/>
              <a:buFontTx/>
              <a:buNone/>
              <a:tabLst/>
            </a:pPr>
            <a:endParaRPr kumimoji="0" lang="en-DE" sz="1200" b="0" i="0" u="none" strike="noStrike" kern="0" cap="none" spc="0" normalizeH="0" baseline="0" noProof="0">
              <a:ln>
                <a:noFill/>
              </a:ln>
              <a:effectLst/>
              <a:uLnTx/>
              <a:uFillTx/>
              <a:latin typeface="Tahoma"/>
              <a:ea typeface="+mn-ea"/>
              <a:cs typeface="Tahoma" pitchFamily="34" charset="0"/>
            </a:endParaRPr>
          </a:p>
        </p:txBody>
      </p:sp>
      <p:sp>
        <p:nvSpPr>
          <p:cNvPr id="32" name="Rounded Rectangle 31">
            <a:extLst>
              <a:ext uri="{FF2B5EF4-FFF2-40B4-BE49-F238E27FC236}">
                <a16:creationId xmlns:a16="http://schemas.microsoft.com/office/drawing/2014/main" id="{1171C98F-364C-FBF7-EECA-D96C4DE9136A}"/>
              </a:ext>
            </a:extLst>
          </p:cNvPr>
          <p:cNvSpPr/>
          <p:nvPr/>
        </p:nvSpPr>
        <p:spPr>
          <a:xfrm>
            <a:off x="5523146" y="1085968"/>
            <a:ext cx="2176721" cy="681731"/>
          </a:xfrm>
          <a:prstGeom prst="roundRect">
            <a:avLst>
              <a:gd name="adj" fmla="val 27210"/>
            </a:avLst>
          </a:prstGeom>
          <a:gradFill flip="none" rotWithShape="1">
            <a:gsLst>
              <a:gs pos="7000">
                <a:srgbClr val="BB58AB">
                  <a:alpha val="0"/>
                </a:srgbClr>
              </a:gs>
              <a:gs pos="46000">
                <a:srgbClr val="BB58AB">
                  <a:alpha val="54979"/>
                </a:srgbClr>
              </a:gs>
              <a:gs pos="98000">
                <a:srgbClr val="BB58AB"/>
              </a:gs>
            </a:gsLst>
            <a:lin ang="0" scaled="1"/>
            <a:tileRect/>
          </a:gra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lnSpc>
                <a:spcPct val="100000"/>
              </a:lnSpc>
              <a:spcBef>
                <a:spcPts val="0"/>
              </a:spcBef>
              <a:spcAft>
                <a:spcPct val="0"/>
              </a:spcAft>
              <a:buClrTx/>
              <a:buSzTx/>
              <a:buFontTx/>
              <a:buNone/>
              <a:tabLst/>
            </a:pPr>
            <a:endParaRPr kumimoji="0" lang="en-DE" sz="1200" b="0" i="0" u="none" strike="noStrike" kern="0" cap="none" spc="0" normalizeH="0" baseline="0" noProof="0">
              <a:ln>
                <a:noFill/>
              </a:ln>
              <a:effectLst/>
              <a:uLnTx/>
              <a:uFillTx/>
              <a:latin typeface="Tahoma"/>
              <a:ea typeface="+mn-ea"/>
              <a:cs typeface="Tahoma" pitchFamily="34" charset="0"/>
            </a:endParaRPr>
          </a:p>
        </p:txBody>
      </p:sp>
      <p:sp>
        <p:nvSpPr>
          <p:cNvPr id="40" name="Rounded Rectangle 39">
            <a:extLst>
              <a:ext uri="{FF2B5EF4-FFF2-40B4-BE49-F238E27FC236}">
                <a16:creationId xmlns:a16="http://schemas.microsoft.com/office/drawing/2014/main" id="{1549487E-7F69-BE34-FED9-63DBE6E3A799}"/>
              </a:ext>
            </a:extLst>
          </p:cNvPr>
          <p:cNvSpPr/>
          <p:nvPr/>
        </p:nvSpPr>
        <p:spPr>
          <a:xfrm>
            <a:off x="5523146" y="1811511"/>
            <a:ext cx="2176721" cy="681731"/>
          </a:xfrm>
          <a:prstGeom prst="roundRect">
            <a:avLst>
              <a:gd name="adj" fmla="val 27210"/>
            </a:avLst>
          </a:prstGeom>
          <a:gradFill flip="none" rotWithShape="1">
            <a:gsLst>
              <a:gs pos="7000">
                <a:srgbClr val="658F39">
                  <a:alpha val="0"/>
                </a:srgbClr>
              </a:gs>
              <a:gs pos="46000">
                <a:srgbClr val="658F39">
                  <a:alpha val="41000"/>
                </a:srgbClr>
              </a:gs>
              <a:gs pos="98000">
                <a:srgbClr val="658F39"/>
              </a:gs>
            </a:gsLst>
            <a:lin ang="0" scaled="1"/>
            <a:tileRect/>
          </a:gra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lnSpc>
                <a:spcPct val="100000"/>
              </a:lnSpc>
              <a:spcBef>
                <a:spcPts val="0"/>
              </a:spcBef>
              <a:spcAft>
                <a:spcPct val="0"/>
              </a:spcAft>
              <a:buClrTx/>
              <a:buSzTx/>
              <a:buFontTx/>
              <a:buNone/>
              <a:tabLst/>
            </a:pPr>
            <a:endParaRPr kumimoji="0" lang="en-DE" sz="1200" b="0" i="0" u="none" strike="noStrike" kern="0" cap="none" spc="0" normalizeH="0" baseline="0" noProof="0">
              <a:ln>
                <a:noFill/>
              </a:ln>
              <a:effectLst/>
              <a:uLnTx/>
              <a:uFillTx/>
              <a:latin typeface="Tahoma"/>
              <a:ea typeface="+mn-ea"/>
              <a:cs typeface="Tahoma" pitchFamily="34" charset="0"/>
            </a:endParaRPr>
          </a:p>
        </p:txBody>
      </p:sp>
      <p:sp>
        <p:nvSpPr>
          <p:cNvPr id="41" name="Rounded Rectangle 40">
            <a:extLst>
              <a:ext uri="{FF2B5EF4-FFF2-40B4-BE49-F238E27FC236}">
                <a16:creationId xmlns:a16="http://schemas.microsoft.com/office/drawing/2014/main" id="{24C50D56-3839-4EA4-3DC4-11174A0537BC}"/>
              </a:ext>
            </a:extLst>
          </p:cNvPr>
          <p:cNvSpPr/>
          <p:nvPr/>
        </p:nvSpPr>
        <p:spPr>
          <a:xfrm>
            <a:off x="5523146" y="2537054"/>
            <a:ext cx="2176721" cy="681731"/>
          </a:xfrm>
          <a:prstGeom prst="roundRect">
            <a:avLst>
              <a:gd name="adj" fmla="val 27210"/>
            </a:avLst>
          </a:prstGeom>
          <a:gradFill flip="none" rotWithShape="1">
            <a:gsLst>
              <a:gs pos="7000">
                <a:srgbClr val="C9A07F">
                  <a:alpha val="0"/>
                </a:srgbClr>
              </a:gs>
              <a:gs pos="46000">
                <a:srgbClr val="C9A07F">
                  <a:alpha val="46000"/>
                </a:srgbClr>
              </a:gs>
              <a:gs pos="98000">
                <a:srgbClr val="C9A07F"/>
              </a:gs>
            </a:gsLst>
            <a:lin ang="0" scaled="1"/>
            <a:tileRect/>
          </a:gra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lnSpc>
                <a:spcPct val="100000"/>
              </a:lnSpc>
              <a:spcBef>
                <a:spcPts val="0"/>
              </a:spcBef>
              <a:spcAft>
                <a:spcPct val="0"/>
              </a:spcAft>
              <a:buClrTx/>
              <a:buSzTx/>
              <a:buFontTx/>
              <a:buNone/>
              <a:tabLst/>
            </a:pPr>
            <a:endParaRPr kumimoji="0" lang="en-DE" sz="1200" b="0" i="0" u="none" strike="noStrike" kern="0" cap="none" spc="0" normalizeH="0" baseline="0" noProof="0">
              <a:ln>
                <a:noFill/>
              </a:ln>
              <a:effectLst/>
              <a:uLnTx/>
              <a:uFillTx/>
              <a:latin typeface="Tahoma"/>
              <a:ea typeface="+mn-ea"/>
              <a:cs typeface="Tahoma" pitchFamily="34" charset="0"/>
            </a:endParaRPr>
          </a:p>
        </p:txBody>
      </p:sp>
      <p:sp>
        <p:nvSpPr>
          <p:cNvPr id="42" name="Rounded Rectangle 41">
            <a:extLst>
              <a:ext uri="{FF2B5EF4-FFF2-40B4-BE49-F238E27FC236}">
                <a16:creationId xmlns:a16="http://schemas.microsoft.com/office/drawing/2014/main" id="{B4AA0B80-E518-3C86-6571-8CB556832A98}"/>
              </a:ext>
            </a:extLst>
          </p:cNvPr>
          <p:cNvSpPr/>
          <p:nvPr/>
        </p:nvSpPr>
        <p:spPr>
          <a:xfrm>
            <a:off x="5523146" y="3262597"/>
            <a:ext cx="2176721" cy="681731"/>
          </a:xfrm>
          <a:prstGeom prst="roundRect">
            <a:avLst>
              <a:gd name="adj" fmla="val 27210"/>
            </a:avLst>
          </a:prstGeom>
          <a:gradFill flip="none" rotWithShape="1">
            <a:gsLst>
              <a:gs pos="7000">
                <a:srgbClr val="88B8C7">
                  <a:alpha val="0"/>
                </a:srgbClr>
              </a:gs>
              <a:gs pos="46000">
                <a:srgbClr val="88B8C7">
                  <a:alpha val="48000"/>
                </a:srgbClr>
              </a:gs>
              <a:gs pos="98000">
                <a:srgbClr val="88B8C7"/>
              </a:gs>
            </a:gsLst>
            <a:lin ang="0" scaled="1"/>
            <a:tileRect/>
          </a:gra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lnSpc>
                <a:spcPct val="100000"/>
              </a:lnSpc>
              <a:spcBef>
                <a:spcPts val="0"/>
              </a:spcBef>
              <a:spcAft>
                <a:spcPct val="0"/>
              </a:spcAft>
              <a:buClrTx/>
              <a:buSzTx/>
              <a:buFontTx/>
              <a:buNone/>
              <a:tabLst/>
            </a:pPr>
            <a:endParaRPr kumimoji="0" lang="en-DE" sz="1200" b="0" i="0" u="none" strike="noStrike" kern="0" cap="none" spc="0" normalizeH="0" baseline="0" noProof="0">
              <a:ln>
                <a:noFill/>
              </a:ln>
              <a:effectLst/>
              <a:uLnTx/>
              <a:uFillTx/>
              <a:latin typeface="Tahoma"/>
              <a:ea typeface="+mn-ea"/>
              <a:cs typeface="Tahoma" pitchFamily="34" charset="0"/>
            </a:endParaRPr>
          </a:p>
        </p:txBody>
      </p:sp>
      <p:grpSp>
        <p:nvGrpSpPr>
          <p:cNvPr id="45" name="Group 44">
            <a:extLst>
              <a:ext uri="{FF2B5EF4-FFF2-40B4-BE49-F238E27FC236}">
                <a16:creationId xmlns:a16="http://schemas.microsoft.com/office/drawing/2014/main" id="{EBAEBC51-60A9-29E6-DFE7-41727459E44C}"/>
              </a:ext>
            </a:extLst>
          </p:cNvPr>
          <p:cNvGrpSpPr/>
          <p:nvPr/>
        </p:nvGrpSpPr>
        <p:grpSpPr>
          <a:xfrm flipH="1">
            <a:off x="5308178" y="3446426"/>
            <a:ext cx="2233434" cy="289709"/>
            <a:chOff x="1834656" y="3736707"/>
            <a:chExt cx="944031" cy="289709"/>
          </a:xfrm>
          <a:gradFill>
            <a:gsLst>
              <a:gs pos="4000">
                <a:schemeClr val="bg1">
                  <a:alpha val="0"/>
                </a:schemeClr>
              </a:gs>
              <a:gs pos="46000">
                <a:schemeClr val="bg1">
                  <a:alpha val="54000"/>
                </a:schemeClr>
              </a:gs>
              <a:gs pos="88000">
                <a:schemeClr val="bg1"/>
              </a:gs>
            </a:gsLst>
            <a:lin ang="0" scaled="1"/>
          </a:gradFill>
        </p:grpSpPr>
        <p:sp>
          <p:nvSpPr>
            <p:cNvPr id="46" name="Rectangle 45">
              <a:extLst>
                <a:ext uri="{FF2B5EF4-FFF2-40B4-BE49-F238E27FC236}">
                  <a16:creationId xmlns:a16="http://schemas.microsoft.com/office/drawing/2014/main" id="{3B12A0F1-F55E-2289-AF8E-9D84EAF22BDC}"/>
                </a:ext>
              </a:extLst>
            </p:cNvPr>
            <p:cNvSpPr/>
            <p:nvPr/>
          </p:nvSpPr>
          <p:spPr>
            <a:xfrm>
              <a:off x="1834656" y="3736707"/>
              <a:ext cx="841649" cy="289709"/>
            </a:xfrm>
            <a:prstGeom prst="rect">
              <a:avLst/>
            </a:prstGeom>
            <a:noFill/>
            <a:ln w="12700" cap="flat" cmpd="sng" algn="ctr">
              <a:noFill/>
              <a:prstDash val="solid"/>
            </a:ln>
            <a:effectLst/>
          </p:spPr>
          <p:txBody>
            <a:bodyPr rot="0" spcFirstLastPara="0" vertOverflow="overflow" horzOverflow="overflow" vert="horz" wrap="square" lIns="89944" tIns="89944" rIns="89944" bIns="89944" numCol="1" spcCol="0" rtlCol="0" fromWordArt="0" anchor="ctr" anchorCtr="0" forceAA="0" compatLnSpc="1">
              <a:prstTxWarp prst="textNoShape">
                <a:avLst/>
              </a:prstTxWarp>
              <a:noAutofit/>
            </a:bodyPr>
            <a:lstStyle/>
            <a:p>
              <a:pPr algn="r" defTabSz="913852" fontAlgn="base">
                <a:spcAft>
                  <a:spcPct val="0"/>
                </a:spcAft>
              </a:pPr>
              <a:r>
                <a:rPr lang="de-DE" sz="1400" b="1" kern="0">
                  <a:solidFill>
                    <a:srgbClr val="00265F"/>
                  </a:solidFill>
                  <a:latin typeface="ZF Prometo Light" panose="020B0404030203060203" pitchFamily="34" charset="0"/>
                  <a:cs typeface="Tahoma" pitchFamily="34" charset="0"/>
                </a:rPr>
                <a:t>Tools &amp; </a:t>
              </a:r>
              <a:r>
                <a:rPr lang="de-DE" sz="1400" b="1" kern="0" err="1">
                  <a:solidFill>
                    <a:srgbClr val="00265F"/>
                  </a:solidFill>
                  <a:latin typeface="ZF Prometo Light" panose="020B0404030203060203" pitchFamily="34" charset="0"/>
                  <a:cs typeface="Tahoma" pitchFamily="34" charset="0"/>
                </a:rPr>
                <a:t>Informationsystems</a:t>
              </a:r>
              <a:endParaRPr lang="en-US" sz="1400" b="1" kern="0">
                <a:solidFill>
                  <a:srgbClr val="00265F"/>
                </a:solidFill>
                <a:latin typeface="ZF Prometo Light" panose="020B0404030203060203" pitchFamily="34" charset="0"/>
                <a:cs typeface="Tahoma" pitchFamily="34" charset="0"/>
              </a:endParaRPr>
            </a:p>
          </p:txBody>
        </p:sp>
        <p:cxnSp>
          <p:nvCxnSpPr>
            <p:cNvPr id="47" name="Straight Connector 46">
              <a:extLst>
                <a:ext uri="{FF2B5EF4-FFF2-40B4-BE49-F238E27FC236}">
                  <a16:creationId xmlns:a16="http://schemas.microsoft.com/office/drawing/2014/main" id="{C1BA00A4-0B44-E8D2-40C3-E075143949CB}"/>
                </a:ext>
              </a:extLst>
            </p:cNvPr>
            <p:cNvCxnSpPr>
              <a:cxnSpLocks/>
            </p:cNvCxnSpPr>
            <p:nvPr/>
          </p:nvCxnSpPr>
          <p:spPr>
            <a:xfrm flipH="1">
              <a:off x="2184398" y="3760753"/>
              <a:ext cx="594289" cy="0"/>
            </a:xfrm>
            <a:prstGeom prst="line">
              <a:avLst/>
            </a:prstGeom>
            <a:grpFill/>
            <a:ln w="12700" cap="rnd" cmpd="sng" algn="ctr">
              <a:solidFill>
                <a:schemeClr val="bg1"/>
              </a:solidFill>
              <a:prstDash val="solid"/>
              <a:round/>
              <a:tailEnd type="oval"/>
            </a:ln>
            <a:effectLst/>
          </p:spPr>
        </p:cxnSp>
      </p:grpSp>
      <p:cxnSp>
        <p:nvCxnSpPr>
          <p:cNvPr id="48" name="Straight Connector 47">
            <a:extLst>
              <a:ext uri="{FF2B5EF4-FFF2-40B4-BE49-F238E27FC236}">
                <a16:creationId xmlns:a16="http://schemas.microsoft.com/office/drawing/2014/main" id="{10313B64-D246-D810-1F58-1611615E3D4E}"/>
              </a:ext>
            </a:extLst>
          </p:cNvPr>
          <p:cNvCxnSpPr>
            <a:cxnSpLocks/>
          </p:cNvCxnSpPr>
          <p:nvPr/>
        </p:nvCxnSpPr>
        <p:spPr>
          <a:xfrm flipV="1">
            <a:off x="5280331" y="2926214"/>
            <a:ext cx="1142911" cy="544258"/>
          </a:xfrm>
          <a:prstGeom prst="line">
            <a:avLst/>
          </a:prstGeom>
          <a:noFill/>
          <a:ln w="12700" cap="rnd" cmpd="sng" algn="ctr">
            <a:solidFill>
              <a:schemeClr val="bg1"/>
            </a:solidFill>
            <a:prstDash val="solid"/>
            <a:round/>
            <a:tailEnd type="oval"/>
          </a:ln>
          <a:effectLst/>
        </p:spPr>
      </p:cxnSp>
      <p:sp>
        <p:nvSpPr>
          <p:cNvPr id="49" name="Rectangle 48">
            <a:extLst>
              <a:ext uri="{FF2B5EF4-FFF2-40B4-BE49-F238E27FC236}">
                <a16:creationId xmlns:a16="http://schemas.microsoft.com/office/drawing/2014/main" id="{7D2BB410-2AA5-91EC-3574-03157F5E9597}"/>
              </a:ext>
            </a:extLst>
          </p:cNvPr>
          <p:cNvSpPr/>
          <p:nvPr/>
        </p:nvSpPr>
        <p:spPr>
          <a:xfrm flipH="1">
            <a:off x="3667091" y="2740363"/>
            <a:ext cx="3874519" cy="327308"/>
          </a:xfrm>
          <a:prstGeom prst="rect">
            <a:avLst/>
          </a:prstGeom>
          <a:noFill/>
          <a:ln w="12700" cap="flat" cmpd="sng" algn="ctr">
            <a:noFill/>
            <a:prstDash val="solid"/>
          </a:ln>
          <a:effectLst/>
        </p:spPr>
        <p:txBody>
          <a:bodyPr rot="0" spcFirstLastPara="0" vertOverflow="overflow" horzOverflow="overflow" vert="horz" wrap="square" lIns="89944" tIns="89944" rIns="89944" bIns="89944" numCol="1" spcCol="0" rtlCol="0" fromWordArt="0" anchor="ctr" anchorCtr="0" forceAA="0" compatLnSpc="1">
            <a:prstTxWarp prst="textNoShape">
              <a:avLst/>
            </a:prstTxWarp>
            <a:noAutofit/>
          </a:bodyPr>
          <a:lstStyle/>
          <a:p>
            <a:pPr algn="r" defTabSz="913852" fontAlgn="base">
              <a:spcAft>
                <a:spcPct val="0"/>
              </a:spcAft>
            </a:pPr>
            <a:r>
              <a:rPr lang="de-DE" sz="1400" b="1" kern="0">
                <a:solidFill>
                  <a:srgbClr val="00265F"/>
                </a:solidFill>
                <a:latin typeface="ZF Prometo Light" panose="020B0404030203060203" pitchFamily="34" charset="0"/>
                <a:cs typeface="Tahoma" pitchFamily="34" charset="0"/>
              </a:rPr>
              <a:t>Skills &amp;</a:t>
            </a:r>
          </a:p>
          <a:p>
            <a:pPr algn="r" defTabSz="913852" fontAlgn="base">
              <a:spcAft>
                <a:spcPct val="0"/>
              </a:spcAft>
            </a:pPr>
            <a:r>
              <a:rPr lang="de-DE" sz="1400" b="1" kern="0" err="1">
                <a:solidFill>
                  <a:srgbClr val="00265F"/>
                </a:solidFill>
                <a:latin typeface="ZF Prometo Light" panose="020B0404030203060203" pitchFamily="34" charset="0"/>
                <a:cs typeface="Tahoma" pitchFamily="34" charset="0"/>
              </a:rPr>
              <a:t>Capabilities</a:t>
            </a:r>
            <a:endParaRPr lang="en-US" sz="1400" b="1" kern="0">
              <a:solidFill>
                <a:srgbClr val="00265F"/>
              </a:solidFill>
              <a:latin typeface="ZF Prometo Light" panose="020B0404030203060203" pitchFamily="34" charset="0"/>
              <a:cs typeface="Tahoma" pitchFamily="34" charset="0"/>
            </a:endParaRPr>
          </a:p>
          <a:p>
            <a:pPr algn="r" defTabSz="913852" fontAlgn="base">
              <a:spcAft>
                <a:spcPct val="0"/>
              </a:spcAft>
            </a:pPr>
            <a:endParaRPr lang="en-US" sz="1400" b="1" kern="0">
              <a:solidFill>
                <a:srgbClr val="00265F"/>
              </a:solidFill>
              <a:latin typeface="ZF Prometo Light" panose="020B0404030203060203" pitchFamily="34" charset="0"/>
              <a:cs typeface="Tahoma" pitchFamily="34" charset="0"/>
            </a:endParaRPr>
          </a:p>
        </p:txBody>
      </p:sp>
      <p:cxnSp>
        <p:nvCxnSpPr>
          <p:cNvPr id="50" name="Straight Connector 49">
            <a:extLst>
              <a:ext uri="{FF2B5EF4-FFF2-40B4-BE49-F238E27FC236}">
                <a16:creationId xmlns:a16="http://schemas.microsoft.com/office/drawing/2014/main" id="{33C47E44-6FE4-D91E-9CB2-343124E95BDA}"/>
              </a:ext>
            </a:extLst>
          </p:cNvPr>
          <p:cNvCxnSpPr>
            <a:cxnSpLocks/>
          </p:cNvCxnSpPr>
          <p:nvPr/>
        </p:nvCxnSpPr>
        <p:spPr>
          <a:xfrm>
            <a:off x="5308178" y="1965408"/>
            <a:ext cx="1405994" cy="674810"/>
          </a:xfrm>
          <a:prstGeom prst="line">
            <a:avLst/>
          </a:prstGeom>
          <a:noFill/>
          <a:ln w="12700" cap="rnd" cmpd="sng" algn="ctr">
            <a:solidFill>
              <a:schemeClr val="bg1"/>
            </a:solidFill>
            <a:prstDash val="solid"/>
            <a:round/>
            <a:tailEnd type="oval"/>
          </a:ln>
          <a:effectLst/>
        </p:spPr>
      </p:cxnSp>
      <p:sp>
        <p:nvSpPr>
          <p:cNvPr id="51" name="Rectangle 50">
            <a:extLst>
              <a:ext uri="{FF2B5EF4-FFF2-40B4-BE49-F238E27FC236}">
                <a16:creationId xmlns:a16="http://schemas.microsoft.com/office/drawing/2014/main" id="{9C6BAC5B-660E-4E3D-1392-1DA8F35A5E15}"/>
              </a:ext>
            </a:extLst>
          </p:cNvPr>
          <p:cNvSpPr/>
          <p:nvPr/>
        </p:nvSpPr>
        <p:spPr>
          <a:xfrm>
            <a:off x="3676237" y="1780719"/>
            <a:ext cx="3798215" cy="601982"/>
          </a:xfrm>
          <a:prstGeom prst="rect">
            <a:avLst/>
          </a:prstGeom>
          <a:noFill/>
          <a:ln w="12700" cap="flat" cmpd="sng" algn="ctr">
            <a:noFill/>
            <a:prstDash val="solid"/>
          </a:ln>
          <a:effectLst/>
        </p:spPr>
        <p:txBody>
          <a:bodyPr rot="0" spcFirstLastPara="0" vertOverflow="overflow" horzOverflow="overflow" vert="horz" wrap="square" lIns="89944" tIns="89944" rIns="89944" bIns="89944" numCol="1" spcCol="0" rtlCol="0" fromWordArt="0" anchor="ctr" anchorCtr="0" forceAA="0" compatLnSpc="1">
            <a:prstTxWarp prst="textNoShape">
              <a:avLst/>
            </a:prstTxWarp>
            <a:noAutofit/>
          </a:bodyPr>
          <a:lstStyle/>
          <a:p>
            <a:pPr algn="r" defTabSz="913852" fontAlgn="base">
              <a:spcAft>
                <a:spcPct val="0"/>
              </a:spcAft>
            </a:pPr>
            <a:r>
              <a:rPr lang="de-DE" sz="1400" b="1" kern="0" err="1">
                <a:solidFill>
                  <a:srgbClr val="00265F"/>
                </a:solidFill>
                <a:latin typeface="ZF Prometo Light" panose="020B0404030203060203" pitchFamily="34" charset="0"/>
                <a:cs typeface="Tahoma" pitchFamily="34" charset="0"/>
              </a:rPr>
              <a:t>Structure</a:t>
            </a:r>
            <a:r>
              <a:rPr lang="de-DE" sz="1400" b="1" kern="0">
                <a:solidFill>
                  <a:srgbClr val="00265F"/>
                </a:solidFill>
                <a:latin typeface="ZF Prometo Light" panose="020B0404030203060203" pitchFamily="34" charset="0"/>
                <a:cs typeface="Tahoma" pitchFamily="34" charset="0"/>
              </a:rPr>
              <a:t> &amp; </a:t>
            </a:r>
          </a:p>
          <a:p>
            <a:pPr algn="r" defTabSz="913852" fontAlgn="base">
              <a:spcAft>
                <a:spcPct val="0"/>
              </a:spcAft>
            </a:pPr>
            <a:r>
              <a:rPr lang="de-DE" sz="1400" b="1" kern="0" err="1">
                <a:solidFill>
                  <a:srgbClr val="00265F"/>
                </a:solidFill>
                <a:latin typeface="ZF Prometo Light" panose="020B0404030203060203" pitchFamily="34" charset="0"/>
                <a:cs typeface="Tahoma" pitchFamily="34" charset="0"/>
              </a:rPr>
              <a:t>Processes</a:t>
            </a:r>
            <a:endParaRPr lang="en-US" sz="1400" b="1" kern="0">
              <a:solidFill>
                <a:srgbClr val="00265F"/>
              </a:solidFill>
              <a:latin typeface="ZF Prometo Light" panose="020B0404030203060203" pitchFamily="34" charset="0"/>
              <a:cs typeface="Tahoma" pitchFamily="34" charset="0"/>
            </a:endParaRPr>
          </a:p>
        </p:txBody>
      </p:sp>
      <p:cxnSp>
        <p:nvCxnSpPr>
          <p:cNvPr id="52" name="Straight Connector 51">
            <a:extLst>
              <a:ext uri="{FF2B5EF4-FFF2-40B4-BE49-F238E27FC236}">
                <a16:creationId xmlns:a16="http://schemas.microsoft.com/office/drawing/2014/main" id="{845079DF-8E71-F203-9799-22BC685B1656}"/>
              </a:ext>
            </a:extLst>
          </p:cNvPr>
          <p:cNvCxnSpPr>
            <a:cxnSpLocks/>
          </p:cNvCxnSpPr>
          <p:nvPr/>
        </p:nvCxnSpPr>
        <p:spPr>
          <a:xfrm>
            <a:off x="4961008" y="1965408"/>
            <a:ext cx="1395640" cy="0"/>
          </a:xfrm>
          <a:prstGeom prst="line">
            <a:avLst/>
          </a:prstGeom>
          <a:noFill/>
          <a:ln w="12700" cap="rnd" cmpd="sng" algn="ctr">
            <a:solidFill>
              <a:schemeClr val="bg1"/>
            </a:solidFill>
            <a:prstDash val="solid"/>
            <a:round/>
            <a:tailEnd type="oval"/>
          </a:ln>
          <a:effectLst/>
        </p:spPr>
      </p:cxnSp>
      <p:cxnSp>
        <p:nvCxnSpPr>
          <p:cNvPr id="53" name="Straight Connector 52">
            <a:extLst>
              <a:ext uri="{FF2B5EF4-FFF2-40B4-BE49-F238E27FC236}">
                <a16:creationId xmlns:a16="http://schemas.microsoft.com/office/drawing/2014/main" id="{EB2C3BF7-2D84-BF95-B7EC-8B08F65D0388}"/>
              </a:ext>
            </a:extLst>
          </p:cNvPr>
          <p:cNvCxnSpPr>
            <a:cxnSpLocks/>
          </p:cNvCxnSpPr>
          <p:nvPr/>
        </p:nvCxnSpPr>
        <p:spPr>
          <a:xfrm flipV="1">
            <a:off x="5308178" y="1359200"/>
            <a:ext cx="1212777" cy="606208"/>
          </a:xfrm>
          <a:prstGeom prst="line">
            <a:avLst/>
          </a:prstGeom>
          <a:noFill/>
          <a:ln w="12700" cap="rnd" cmpd="sng" algn="ctr">
            <a:solidFill>
              <a:schemeClr val="bg1"/>
            </a:solidFill>
            <a:prstDash val="solid"/>
            <a:round/>
            <a:tailEnd type="oval"/>
          </a:ln>
          <a:effectLst/>
        </p:spPr>
      </p:cxnSp>
      <p:sp>
        <p:nvSpPr>
          <p:cNvPr id="54" name="Rectangle 53">
            <a:extLst>
              <a:ext uri="{FF2B5EF4-FFF2-40B4-BE49-F238E27FC236}">
                <a16:creationId xmlns:a16="http://schemas.microsoft.com/office/drawing/2014/main" id="{73EA4331-8745-BFFD-6927-ED9E27531ADE}"/>
              </a:ext>
            </a:extLst>
          </p:cNvPr>
          <p:cNvSpPr/>
          <p:nvPr/>
        </p:nvSpPr>
        <p:spPr>
          <a:xfrm>
            <a:off x="3394934" y="1145797"/>
            <a:ext cx="4108875" cy="601982"/>
          </a:xfrm>
          <a:prstGeom prst="rect">
            <a:avLst/>
          </a:prstGeom>
          <a:noFill/>
          <a:ln w="12700" cap="flat" cmpd="sng" algn="ctr">
            <a:noFill/>
            <a:prstDash val="solid"/>
          </a:ln>
          <a:effectLst/>
        </p:spPr>
        <p:txBody>
          <a:bodyPr rot="0" spcFirstLastPara="0" vertOverflow="overflow" horzOverflow="overflow" vert="horz" wrap="square" lIns="89944" tIns="89944" rIns="89944" bIns="89944" numCol="1" spcCol="0" rtlCol="0" fromWordArt="0" anchor="ctr" anchorCtr="0" forceAA="0" compatLnSpc="1">
            <a:prstTxWarp prst="textNoShape">
              <a:avLst/>
            </a:prstTxWarp>
            <a:noAutofit/>
          </a:bodyPr>
          <a:lstStyle/>
          <a:p>
            <a:pPr algn="r" defTabSz="913852" fontAlgn="base">
              <a:spcAft>
                <a:spcPct val="0"/>
              </a:spcAft>
            </a:pPr>
            <a:r>
              <a:rPr lang="de-DE" sz="1400" b="1" kern="0">
                <a:solidFill>
                  <a:srgbClr val="00265F"/>
                </a:solidFill>
                <a:latin typeface="ZF Prometo Light" panose="020B0404030203060203" pitchFamily="34" charset="0"/>
                <a:cs typeface="Tahoma" pitchFamily="34" charset="0"/>
              </a:rPr>
              <a:t>Culture&amp;</a:t>
            </a:r>
          </a:p>
          <a:p>
            <a:pPr algn="r" defTabSz="913852" fontAlgn="base">
              <a:spcAft>
                <a:spcPct val="0"/>
              </a:spcAft>
            </a:pPr>
            <a:r>
              <a:rPr lang="de-DE" sz="1400" b="1" kern="0" err="1">
                <a:solidFill>
                  <a:srgbClr val="00265F"/>
                </a:solidFill>
                <a:latin typeface="ZF Prometo Light" panose="020B0404030203060203" pitchFamily="34" charset="0"/>
                <a:cs typeface="Tahoma" pitchFamily="34" charset="0"/>
              </a:rPr>
              <a:t>Mindest</a:t>
            </a:r>
            <a:endParaRPr lang="en-US" sz="1400" b="1" kern="0">
              <a:solidFill>
                <a:srgbClr val="00265F"/>
              </a:solidFill>
              <a:latin typeface="ZF Prometo Light" panose="020B0404030203060203" pitchFamily="34" charset="0"/>
              <a:cs typeface="Tahoma" pitchFamily="34" charset="0"/>
            </a:endParaRPr>
          </a:p>
        </p:txBody>
      </p:sp>
      <p:sp>
        <p:nvSpPr>
          <p:cNvPr id="55" name="Rectangle 54">
            <a:extLst>
              <a:ext uri="{FF2B5EF4-FFF2-40B4-BE49-F238E27FC236}">
                <a16:creationId xmlns:a16="http://schemas.microsoft.com/office/drawing/2014/main" id="{0CC4A584-5A1A-522C-63D2-03C11E390E91}"/>
              </a:ext>
            </a:extLst>
          </p:cNvPr>
          <p:cNvSpPr/>
          <p:nvPr/>
        </p:nvSpPr>
        <p:spPr>
          <a:xfrm flipH="1">
            <a:off x="7121705" y="1000941"/>
            <a:ext cx="679808" cy="289709"/>
          </a:xfrm>
          <a:prstGeom prst="rect">
            <a:avLst/>
          </a:prstGeom>
          <a:noFill/>
          <a:ln w="12700" cap="flat" cmpd="sng" algn="ctr">
            <a:noFill/>
            <a:prstDash val="solid"/>
          </a:ln>
          <a:effectLst/>
        </p:spPr>
        <p:txBody>
          <a:bodyPr rot="0" spcFirstLastPara="0" vertOverflow="overflow" horzOverflow="overflow" vert="horz" wrap="square" lIns="89944" tIns="89944" rIns="89944" bIns="89944" numCol="1" spcCol="0" rtlCol="0" fromWordArt="0" anchor="ctr" anchorCtr="0" forceAA="0" compatLnSpc="1">
            <a:prstTxWarp prst="textNoShape">
              <a:avLst/>
            </a:prstTxWarp>
            <a:noAutofit/>
          </a:bodyPr>
          <a:lstStyle/>
          <a:p>
            <a:pPr algn="r" defTabSz="913852" fontAlgn="base">
              <a:spcAft>
                <a:spcPct val="0"/>
              </a:spcAft>
            </a:pPr>
            <a:r>
              <a:rPr lang="de-DE" sz="1400" b="1" kern="0">
                <a:solidFill>
                  <a:srgbClr val="00265F"/>
                </a:solidFill>
                <a:latin typeface="ZF Prometo Light" panose="020B0404030203060203" pitchFamily="34" charset="0"/>
                <a:cs typeface="Tahoma" pitchFamily="34" charset="0"/>
              </a:rPr>
              <a:t>*</a:t>
            </a:r>
            <a:endParaRPr lang="en-US" sz="1400" b="1" kern="0">
              <a:solidFill>
                <a:srgbClr val="00265F"/>
              </a:solidFill>
              <a:latin typeface="ZF Prometo Light" panose="020B0404030203060203" pitchFamily="34" charset="0"/>
              <a:cs typeface="Tahoma" pitchFamily="34" charset="0"/>
            </a:endParaRPr>
          </a:p>
        </p:txBody>
      </p:sp>
      <p:sp>
        <p:nvSpPr>
          <p:cNvPr id="56" name="Rectangle 55">
            <a:extLst>
              <a:ext uri="{FF2B5EF4-FFF2-40B4-BE49-F238E27FC236}">
                <a16:creationId xmlns:a16="http://schemas.microsoft.com/office/drawing/2014/main" id="{A3E6AD7B-60A9-73BC-DF2C-4E0A3FF76120}"/>
              </a:ext>
            </a:extLst>
          </p:cNvPr>
          <p:cNvSpPr/>
          <p:nvPr/>
        </p:nvSpPr>
        <p:spPr>
          <a:xfrm flipH="1">
            <a:off x="7592491" y="4514972"/>
            <a:ext cx="679808" cy="289709"/>
          </a:xfrm>
          <a:prstGeom prst="rect">
            <a:avLst/>
          </a:prstGeom>
          <a:noFill/>
          <a:ln w="12700" cap="flat" cmpd="sng" algn="ctr">
            <a:noFill/>
            <a:prstDash val="solid"/>
          </a:ln>
          <a:effectLst/>
        </p:spPr>
        <p:txBody>
          <a:bodyPr rot="0" spcFirstLastPara="0" vertOverflow="overflow" horzOverflow="overflow" vert="horz" wrap="square" lIns="89944" tIns="89944" rIns="89944" bIns="89944" numCol="1" spcCol="0" rtlCol="0" fromWordArt="0" anchor="ctr" anchorCtr="0" forceAA="0" compatLnSpc="1">
            <a:prstTxWarp prst="textNoShape">
              <a:avLst/>
            </a:prstTxWarp>
            <a:noAutofit/>
          </a:bodyPr>
          <a:lstStyle/>
          <a:p>
            <a:pPr algn="r" defTabSz="913852" fontAlgn="base">
              <a:spcAft>
                <a:spcPct val="0"/>
              </a:spcAft>
            </a:pPr>
            <a:r>
              <a:rPr lang="de-DE" sz="1400" b="1" kern="0">
                <a:solidFill>
                  <a:schemeClr val="bg1"/>
                </a:solidFill>
                <a:latin typeface="ZF Prometo Light" panose="020B0404030203060203" pitchFamily="34" charset="0"/>
                <a:cs typeface="Tahoma" pitchFamily="34" charset="0"/>
              </a:rPr>
              <a:t>*</a:t>
            </a:r>
            <a:endParaRPr lang="en-US" sz="1400" b="1" kern="0">
              <a:solidFill>
                <a:schemeClr val="bg1"/>
              </a:solidFill>
              <a:latin typeface="ZF Prometo Light" panose="020B0404030203060203" pitchFamily="34" charset="0"/>
              <a:cs typeface="Tahoma" pitchFamily="34" charset="0"/>
            </a:endParaRPr>
          </a:p>
        </p:txBody>
      </p:sp>
      <p:grpSp>
        <p:nvGrpSpPr>
          <p:cNvPr id="60" name="Group 59">
            <a:extLst>
              <a:ext uri="{FF2B5EF4-FFF2-40B4-BE49-F238E27FC236}">
                <a16:creationId xmlns:a16="http://schemas.microsoft.com/office/drawing/2014/main" id="{25215169-D513-7FC6-5E76-6F97AA44D3AE}"/>
              </a:ext>
            </a:extLst>
          </p:cNvPr>
          <p:cNvGrpSpPr/>
          <p:nvPr/>
        </p:nvGrpSpPr>
        <p:grpSpPr>
          <a:xfrm>
            <a:off x="8185988" y="4503166"/>
            <a:ext cx="889484" cy="389393"/>
            <a:chOff x="8224885" y="264445"/>
            <a:chExt cx="667113" cy="292045"/>
          </a:xfrm>
        </p:grpSpPr>
        <p:sp>
          <p:nvSpPr>
            <p:cNvPr id="61" name="TextBox 60">
              <a:extLst>
                <a:ext uri="{FF2B5EF4-FFF2-40B4-BE49-F238E27FC236}">
                  <a16:creationId xmlns:a16="http://schemas.microsoft.com/office/drawing/2014/main" id="{18456456-93D0-7A8C-AD79-4DC161F594AC}"/>
                </a:ext>
              </a:extLst>
            </p:cNvPr>
            <p:cNvSpPr txBox="1"/>
            <p:nvPr/>
          </p:nvSpPr>
          <p:spPr>
            <a:xfrm>
              <a:off x="8224885" y="302718"/>
              <a:ext cx="410401" cy="253772"/>
            </a:xfrm>
            <a:prstGeom prst="rect">
              <a:avLst/>
            </a:prstGeom>
            <a:noFill/>
          </p:spPr>
          <p:txBody>
            <a:bodyPr wrap="square">
              <a:spAutoFit/>
            </a:bodyPr>
            <a:lstStyle/>
            <a:p>
              <a:pPr defTabSz="1218804" fontAlgn="base">
                <a:spcAft>
                  <a:spcPct val="0"/>
                </a:spcAft>
              </a:pPr>
              <a:r>
                <a:rPr lang="en-GB" sz="533" err="1">
                  <a:solidFill>
                    <a:srgbClr val="FFFFFF"/>
                  </a:solidFill>
                  <a:latin typeface="proxima-nova"/>
                </a:rPr>
                <a:t>Acatech</a:t>
              </a:r>
              <a:r>
                <a:rPr lang="en-GB" sz="533">
                  <a:solidFill>
                    <a:srgbClr val="FFFFFF"/>
                  </a:solidFill>
                  <a:latin typeface="proxima-nova"/>
                </a:rPr>
                <a:t> I I4.0 Maturity Index</a:t>
              </a:r>
            </a:p>
          </p:txBody>
        </p:sp>
        <p:pic>
          <p:nvPicPr>
            <p:cNvPr id="62" name="Picture 61">
              <a:hlinkClick r:id="rId9"/>
              <a:extLst>
                <a:ext uri="{FF2B5EF4-FFF2-40B4-BE49-F238E27FC236}">
                  <a16:creationId xmlns:a16="http://schemas.microsoft.com/office/drawing/2014/main" id="{86F1C78E-A820-1CE4-CFA4-F7A2B9A89A70}"/>
                </a:ext>
              </a:extLst>
            </p:cNvPr>
            <p:cNvPicPr>
              <a:picLocks noChangeAspect="1"/>
            </p:cNvPicPr>
            <p:nvPr/>
          </p:nvPicPr>
          <p:blipFill>
            <a:blip r:embed="rId10"/>
            <a:stretch>
              <a:fillRect/>
            </a:stretch>
          </p:blipFill>
          <p:spPr>
            <a:xfrm>
              <a:off x="8588188" y="264445"/>
              <a:ext cx="303810" cy="290601"/>
            </a:xfrm>
            <a:prstGeom prst="rect">
              <a:avLst/>
            </a:prstGeom>
          </p:spPr>
        </p:pic>
      </p:grpSp>
      <p:sp>
        <p:nvSpPr>
          <p:cNvPr id="129" name="Titel 1">
            <a:extLst>
              <a:ext uri="{FF2B5EF4-FFF2-40B4-BE49-F238E27FC236}">
                <a16:creationId xmlns:a16="http://schemas.microsoft.com/office/drawing/2014/main" id="{D90A1398-8F88-20FE-C34D-54EFE802E7A7}"/>
              </a:ext>
            </a:extLst>
          </p:cNvPr>
          <p:cNvSpPr txBox="1">
            <a:spLocks/>
          </p:cNvSpPr>
          <p:nvPr/>
        </p:nvSpPr>
        <p:spPr>
          <a:xfrm>
            <a:off x="-76898" y="151190"/>
            <a:ext cx="5578380" cy="7920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bg1"/>
                </a:solidFill>
                <a:latin typeface="+mj-lt"/>
                <a:ea typeface="+mj-ea"/>
                <a:cs typeface="+mj-cs"/>
              </a:defRPr>
            </a:lvl1pPr>
          </a:lstStyle>
          <a:p>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It´s</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about</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People &amp; Technology</a:t>
            </a:r>
          </a:p>
        </p:txBody>
      </p:sp>
      <p:sp>
        <p:nvSpPr>
          <p:cNvPr id="130" name="Titel 1">
            <a:extLst>
              <a:ext uri="{FF2B5EF4-FFF2-40B4-BE49-F238E27FC236}">
                <a16:creationId xmlns:a16="http://schemas.microsoft.com/office/drawing/2014/main" id="{453F98A3-31CF-F08C-806A-8131F898A67F}"/>
              </a:ext>
            </a:extLst>
          </p:cNvPr>
          <p:cNvSpPr txBox="1">
            <a:spLocks/>
          </p:cNvSpPr>
          <p:nvPr/>
        </p:nvSpPr>
        <p:spPr>
          <a:xfrm>
            <a:off x="5313513" y="169812"/>
            <a:ext cx="5578380" cy="7920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bg1"/>
                </a:solidFill>
                <a:latin typeface="+mj-lt"/>
                <a:ea typeface="+mj-ea"/>
                <a:cs typeface="+mj-cs"/>
              </a:defRPr>
            </a:lvl1pPr>
          </a:lstStyle>
          <a:p>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I4.0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Maturity</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Index</a:t>
            </a:r>
          </a:p>
        </p:txBody>
      </p:sp>
      <p:sp>
        <p:nvSpPr>
          <p:cNvPr id="4" name="Fußzeilenplatzhalter 5">
            <a:extLst>
              <a:ext uri="{FF2B5EF4-FFF2-40B4-BE49-F238E27FC236}">
                <a16:creationId xmlns:a16="http://schemas.microsoft.com/office/drawing/2014/main" id="{54260B70-C832-961B-250F-FB2AB2A7D7CB}"/>
              </a:ext>
            </a:extLst>
          </p:cNvPr>
          <p:cNvSpPr txBox="1">
            <a:spLocks/>
          </p:cNvSpPr>
          <p:nvPr/>
        </p:nvSpPr>
        <p:spPr>
          <a:xfrm>
            <a:off x="6949374" y="4929197"/>
            <a:ext cx="2067274" cy="252078"/>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r>
              <a:rPr lang="en-US" sz="800">
                <a:solidFill>
                  <a:srgbClr val="1179BF"/>
                </a:solidFill>
                <a:latin typeface="ZF Prometo Light" panose="020B0404030203060203" pitchFamily="34" charset="0"/>
              </a:rPr>
              <a:t>Background picture generated by MS Copilot</a:t>
            </a:r>
          </a:p>
        </p:txBody>
      </p:sp>
      <p:sp>
        <p:nvSpPr>
          <p:cNvPr id="6" name="Titel 1">
            <a:extLst>
              <a:ext uri="{FF2B5EF4-FFF2-40B4-BE49-F238E27FC236}">
                <a16:creationId xmlns:a16="http://schemas.microsoft.com/office/drawing/2014/main" id="{B9DBA558-CDE9-9E58-FD19-8A28DC108405}"/>
              </a:ext>
            </a:extLst>
          </p:cNvPr>
          <p:cNvSpPr txBox="1">
            <a:spLocks/>
          </p:cNvSpPr>
          <p:nvPr/>
        </p:nvSpPr>
        <p:spPr>
          <a:xfrm>
            <a:off x="9196432" y="165652"/>
            <a:ext cx="5578380" cy="7920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bg1"/>
                </a:solidFill>
                <a:latin typeface="+mj-lt"/>
                <a:ea typeface="+mj-ea"/>
                <a:cs typeface="+mj-cs"/>
              </a:defRPr>
            </a:lvl1pPr>
          </a:lstStyle>
          <a:p>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Digital Transformation</a:t>
            </a:r>
          </a:p>
        </p:txBody>
      </p:sp>
      <p:sp>
        <p:nvSpPr>
          <p:cNvPr id="7" name="Rechteck 6">
            <a:extLst>
              <a:ext uri="{FF2B5EF4-FFF2-40B4-BE49-F238E27FC236}">
                <a16:creationId xmlns:a16="http://schemas.microsoft.com/office/drawing/2014/main" id="{479FC2EF-BC77-7AA5-E96A-90B1B0FBF417}"/>
              </a:ext>
            </a:extLst>
          </p:cNvPr>
          <p:cNvSpPr/>
          <p:nvPr/>
        </p:nvSpPr>
        <p:spPr>
          <a:xfrm>
            <a:off x="-1393372" y="548642"/>
            <a:ext cx="1219200" cy="513806"/>
          </a:xfrm>
          <a:prstGeom prst="rect">
            <a:avLst/>
          </a:prstGeom>
          <a:solidFill>
            <a:schemeClr val="tx2"/>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spcBef>
                <a:spcPts val="0"/>
              </a:spcBef>
              <a:spcAft>
                <a:spcPts val="600"/>
              </a:spcAft>
              <a:buClrTx/>
              <a:buSzTx/>
              <a:buFontTx/>
              <a:buNone/>
              <a:tabLst/>
            </a:pPr>
            <a:r>
              <a:rPr lang="de-DE" sz="1200" kern="0">
                <a:latin typeface="Tahoma"/>
                <a:cs typeface="Tahoma" pitchFamily="34" charset="0"/>
              </a:rPr>
              <a:t>2 Min.</a:t>
            </a:r>
            <a:endParaRPr kumimoji="0" lang="de-DE" sz="1200" b="0" i="0" u="none" strike="noStrike" kern="0" cap="none" spc="0" normalizeH="0" baseline="0" noProof="0">
              <a:ln>
                <a:noFill/>
              </a:ln>
              <a:effectLst/>
              <a:uLnTx/>
              <a:uFillTx/>
              <a:latin typeface="Tahoma"/>
              <a:ea typeface="+mn-ea"/>
              <a:cs typeface="Tahoma" pitchFamily="34" charset="0"/>
            </a:endParaRPr>
          </a:p>
        </p:txBody>
      </p:sp>
      <p:sp>
        <p:nvSpPr>
          <p:cNvPr id="8" name="Rechteck 7">
            <a:extLst>
              <a:ext uri="{FF2B5EF4-FFF2-40B4-BE49-F238E27FC236}">
                <a16:creationId xmlns:a16="http://schemas.microsoft.com/office/drawing/2014/main" id="{E883778C-442A-D90D-3383-12291D300752}"/>
              </a:ext>
            </a:extLst>
          </p:cNvPr>
          <p:cNvSpPr/>
          <p:nvPr/>
        </p:nvSpPr>
        <p:spPr>
          <a:xfrm>
            <a:off x="-1393372" y="1097284"/>
            <a:ext cx="1219200" cy="513806"/>
          </a:xfrm>
          <a:prstGeom prst="rect">
            <a:avLst/>
          </a:prstGeom>
          <a:solidFill>
            <a:srgbClr val="FFC000"/>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spcBef>
                <a:spcPts val="0"/>
              </a:spcBef>
              <a:spcAft>
                <a:spcPts val="600"/>
              </a:spcAft>
              <a:buClrTx/>
              <a:buSzTx/>
              <a:buFontTx/>
              <a:buNone/>
              <a:tabLst/>
            </a:pPr>
            <a:r>
              <a:rPr lang="de-DE" sz="1200" kern="0">
                <a:latin typeface="Tahoma"/>
                <a:cs typeface="Tahoma" pitchFamily="34" charset="0"/>
              </a:rPr>
              <a:t>Gesamt: 8</a:t>
            </a:r>
            <a:endParaRPr kumimoji="0" lang="de-DE" sz="1200" b="0" i="0" u="none" strike="noStrike" kern="0" cap="none" spc="0" normalizeH="0" baseline="0" noProof="0">
              <a:ln>
                <a:noFill/>
              </a:ln>
              <a:effectLst/>
              <a:uLnTx/>
              <a:uFillTx/>
              <a:latin typeface="Tahoma"/>
              <a:ea typeface="+mn-ea"/>
              <a:cs typeface="Tahoma" pitchFamily="34" charset="0"/>
            </a:endParaRPr>
          </a:p>
        </p:txBody>
      </p:sp>
    </p:spTree>
    <p:extLst>
      <p:ext uri="{BB962C8B-B14F-4D97-AF65-F5344CB8AC3E}">
        <p14:creationId xmlns:p14="http://schemas.microsoft.com/office/powerpoint/2010/main" val="27137266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left)">
                                      <p:cBhvr>
                                        <p:cTn id="7" dur="500"/>
                                        <p:tgtEl>
                                          <p:spTgt spid="42"/>
                                        </p:tgtEl>
                                      </p:cBhvr>
                                    </p:animEffect>
                                  </p:childTnLst>
                                </p:cTn>
                              </p:par>
                              <p:par>
                                <p:cTn id="8" presetID="10" presetClass="entr" presetSubtype="0" fill="hold"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fade">
                                      <p:cBhvr>
                                        <p:cTn id="10" dur="500"/>
                                        <p:tgtEl>
                                          <p:spTgt spid="45"/>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55"/>
                                        </p:tgtEl>
                                        <p:attrNameLst>
                                          <p:attrName>style.visibility</p:attrName>
                                        </p:attrNameLst>
                                      </p:cBhvr>
                                      <p:to>
                                        <p:strVal val="visible"/>
                                      </p:to>
                                    </p:set>
                                    <p:animEffect transition="in" filter="fade">
                                      <p:cBhvr>
                                        <p:cTn id="14" dur="500"/>
                                        <p:tgtEl>
                                          <p:spTgt spid="5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500"/>
                                        <p:tgtEl>
                                          <p:spTgt spid="56"/>
                                        </p:tgtEl>
                                      </p:cBhvr>
                                    </p:animEffect>
                                  </p:childTnLst>
                                </p:cTn>
                              </p:par>
                              <p:par>
                                <p:cTn id="18" presetID="10" presetClass="entr" presetSubtype="0" fill="hold" nodeType="withEffect">
                                  <p:stCondLst>
                                    <p:cond delay="0"/>
                                  </p:stCondLst>
                                  <p:childTnLst>
                                    <p:set>
                                      <p:cBhvr>
                                        <p:cTn id="19" dur="1" fill="hold">
                                          <p:stCondLst>
                                            <p:cond delay="0"/>
                                          </p:stCondLst>
                                        </p:cTn>
                                        <p:tgtEl>
                                          <p:spTgt spid="60"/>
                                        </p:tgtEl>
                                        <p:attrNameLst>
                                          <p:attrName>style.visibility</p:attrName>
                                        </p:attrNameLst>
                                      </p:cBhvr>
                                      <p:to>
                                        <p:strVal val="visible"/>
                                      </p:to>
                                    </p:set>
                                    <p:animEffect transition="in" filter="fade">
                                      <p:cBhvr>
                                        <p:cTn id="20" dur="500"/>
                                        <p:tgtEl>
                                          <p:spTgt spid="6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wipe(left)">
                                      <p:cBhvr>
                                        <p:cTn id="25" dur="500"/>
                                        <p:tgtEl>
                                          <p:spTgt spid="41"/>
                                        </p:tgtEl>
                                      </p:cBhvr>
                                    </p:animEffect>
                                  </p:childTnLst>
                                </p:cTn>
                              </p:par>
                              <p:par>
                                <p:cTn id="26" presetID="10" presetClass="entr" presetSubtype="0" fill="hold" nodeType="withEffect">
                                  <p:stCondLst>
                                    <p:cond delay="0"/>
                                  </p:stCondLst>
                                  <p:childTnLst>
                                    <p:set>
                                      <p:cBhvr>
                                        <p:cTn id="27" dur="1" fill="hold">
                                          <p:stCondLst>
                                            <p:cond delay="0"/>
                                          </p:stCondLst>
                                        </p:cTn>
                                        <p:tgtEl>
                                          <p:spTgt spid="48"/>
                                        </p:tgtEl>
                                        <p:attrNameLst>
                                          <p:attrName>style.visibility</p:attrName>
                                        </p:attrNameLst>
                                      </p:cBhvr>
                                      <p:to>
                                        <p:strVal val="visible"/>
                                      </p:to>
                                    </p:set>
                                    <p:animEffect transition="in" filter="fade">
                                      <p:cBhvr>
                                        <p:cTn id="28" dur="500"/>
                                        <p:tgtEl>
                                          <p:spTgt spid="4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fade">
                                      <p:cBhvr>
                                        <p:cTn id="31" dur="500"/>
                                        <p:tgtEl>
                                          <p:spTgt spid="4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fade">
                                      <p:cBhvr>
                                        <p:cTn id="36" dur="500"/>
                                        <p:tgtEl>
                                          <p:spTgt spid="5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wipe(left)">
                                      <p:cBhvr>
                                        <p:cTn id="41" dur="500"/>
                                        <p:tgtEl>
                                          <p:spTgt spid="40"/>
                                        </p:tgtEl>
                                      </p:cBhvr>
                                    </p:animEffect>
                                  </p:childTnLst>
                                </p:cTn>
                              </p:par>
                              <p:par>
                                <p:cTn id="42" presetID="10" presetClass="entr" presetSubtype="0" fill="hold" nodeType="withEffect">
                                  <p:stCondLst>
                                    <p:cond delay="0"/>
                                  </p:stCondLst>
                                  <p:childTnLst>
                                    <p:set>
                                      <p:cBhvr>
                                        <p:cTn id="43" dur="1" fill="hold">
                                          <p:stCondLst>
                                            <p:cond delay="0"/>
                                          </p:stCondLst>
                                        </p:cTn>
                                        <p:tgtEl>
                                          <p:spTgt spid="52"/>
                                        </p:tgtEl>
                                        <p:attrNameLst>
                                          <p:attrName>style.visibility</p:attrName>
                                        </p:attrNameLst>
                                      </p:cBhvr>
                                      <p:to>
                                        <p:strVal val="visible"/>
                                      </p:to>
                                    </p:set>
                                    <p:animEffect transition="in" filter="fade">
                                      <p:cBhvr>
                                        <p:cTn id="44" dur="500"/>
                                        <p:tgtEl>
                                          <p:spTgt spid="5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fade">
                                      <p:cBhvr>
                                        <p:cTn id="47" dur="500"/>
                                        <p:tgtEl>
                                          <p:spTgt spid="5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wipe(left)">
                                      <p:cBhvr>
                                        <p:cTn id="52" dur="500"/>
                                        <p:tgtEl>
                                          <p:spTgt spid="32"/>
                                        </p:tgtEl>
                                      </p:cBhvr>
                                    </p:animEffect>
                                  </p:childTnLst>
                                </p:cTn>
                              </p:par>
                              <p:par>
                                <p:cTn id="53" presetID="10" presetClass="entr" presetSubtype="0" fill="hold" nodeType="withEffect">
                                  <p:stCondLst>
                                    <p:cond delay="0"/>
                                  </p:stCondLst>
                                  <p:childTnLst>
                                    <p:set>
                                      <p:cBhvr>
                                        <p:cTn id="54" dur="1" fill="hold">
                                          <p:stCondLst>
                                            <p:cond delay="0"/>
                                          </p:stCondLst>
                                        </p:cTn>
                                        <p:tgtEl>
                                          <p:spTgt spid="53"/>
                                        </p:tgtEl>
                                        <p:attrNameLst>
                                          <p:attrName>style.visibility</p:attrName>
                                        </p:attrNameLst>
                                      </p:cBhvr>
                                      <p:to>
                                        <p:strVal val="visible"/>
                                      </p:to>
                                    </p:set>
                                    <p:animEffect transition="in" filter="fade">
                                      <p:cBhvr>
                                        <p:cTn id="55" dur="500"/>
                                        <p:tgtEl>
                                          <p:spTgt spid="5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54"/>
                                        </p:tgtEl>
                                        <p:attrNameLst>
                                          <p:attrName>style.visibility</p:attrName>
                                        </p:attrNameLst>
                                      </p:cBhvr>
                                      <p:to>
                                        <p:strVal val="visible"/>
                                      </p:to>
                                    </p:set>
                                    <p:animEffect transition="in" filter="fade">
                                      <p:cBhvr>
                                        <p:cTn id="58" dur="500"/>
                                        <p:tgtEl>
                                          <p:spTgt spid="54"/>
                                        </p:tgtEl>
                                      </p:cBhvr>
                                    </p:animEffect>
                                  </p:childTnLst>
                                </p:cTn>
                              </p:par>
                            </p:childTnLst>
                          </p:cTn>
                        </p:par>
                        <p:par>
                          <p:cTn id="59" fill="hold">
                            <p:stCondLst>
                              <p:cond delay="500"/>
                            </p:stCondLst>
                            <p:childTnLst>
                              <p:par>
                                <p:cTn id="60" presetID="22" presetClass="entr" presetSubtype="8" fill="hold" grpId="0" nodeType="afterEffect">
                                  <p:stCondLst>
                                    <p:cond delay="500"/>
                                  </p:stCondLst>
                                  <p:childTnLst>
                                    <p:set>
                                      <p:cBhvr>
                                        <p:cTn id="61" dur="1" fill="hold">
                                          <p:stCondLst>
                                            <p:cond delay="0"/>
                                          </p:stCondLst>
                                        </p:cTn>
                                        <p:tgtEl>
                                          <p:spTgt spid="3"/>
                                        </p:tgtEl>
                                        <p:attrNameLst>
                                          <p:attrName>style.visibility</p:attrName>
                                        </p:attrNameLst>
                                      </p:cBhvr>
                                      <p:to>
                                        <p:strVal val="visible"/>
                                      </p:to>
                                    </p:set>
                                    <p:animEffect transition="in" filter="wipe(left)">
                                      <p:cBhvr>
                                        <p:cTn id="6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2" grpId="0" animBg="1"/>
      <p:bldP spid="40" grpId="0" animBg="1"/>
      <p:bldP spid="41" grpId="0" animBg="1"/>
      <p:bldP spid="42" grpId="0" animBg="1"/>
      <p:bldP spid="49" grpId="0"/>
      <p:bldP spid="51" grpId="0"/>
      <p:bldP spid="54" grpId="0"/>
      <p:bldP spid="55" grpId="0"/>
      <p:bldP spid="5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3FFF3-C01B-E7C7-7FFF-BEBEE02135B6}"/>
            </a:ext>
          </a:extLst>
        </p:cNvPr>
        <p:cNvGrpSpPr/>
        <p:nvPr/>
      </p:nvGrpSpPr>
      <p:grpSpPr>
        <a:xfrm>
          <a:off x="0" y="0"/>
          <a:ext cx="0" cy="0"/>
          <a:chOff x="0" y="0"/>
          <a:chExt cx="0" cy="0"/>
        </a:xfrm>
      </p:grpSpPr>
      <p:grpSp>
        <p:nvGrpSpPr>
          <p:cNvPr id="17" name="Group 16">
            <a:extLst>
              <a:ext uri="{FF2B5EF4-FFF2-40B4-BE49-F238E27FC236}">
                <a16:creationId xmlns:a16="http://schemas.microsoft.com/office/drawing/2014/main" id="{55C4CC86-23F9-1BD2-9078-66BE5A602DE3}"/>
              </a:ext>
            </a:extLst>
          </p:cNvPr>
          <p:cNvGrpSpPr/>
          <p:nvPr/>
        </p:nvGrpSpPr>
        <p:grpSpPr>
          <a:xfrm>
            <a:off x="2368077" y="3806501"/>
            <a:ext cx="1627195" cy="1074207"/>
            <a:chOff x="461319" y="756671"/>
            <a:chExt cx="4004356" cy="1949612"/>
          </a:xfrm>
        </p:grpSpPr>
        <p:sp>
          <p:nvSpPr>
            <p:cNvPr id="18" name="Rectangle 17">
              <a:extLst>
                <a:ext uri="{FF2B5EF4-FFF2-40B4-BE49-F238E27FC236}">
                  <a16:creationId xmlns:a16="http://schemas.microsoft.com/office/drawing/2014/main" id="{05A4718C-7CBA-A724-4BDC-3E7B8C9995ED}"/>
                </a:ext>
              </a:extLst>
            </p:cNvPr>
            <p:cNvSpPr/>
            <p:nvPr/>
          </p:nvSpPr>
          <p:spPr>
            <a:xfrm>
              <a:off x="461319" y="782320"/>
              <a:ext cx="4004356" cy="1893482"/>
            </a:xfrm>
            <a:prstGeom prst="rect">
              <a:avLst/>
            </a:prstGeom>
            <a:solidFill>
              <a:srgbClr val="FAC89F">
                <a:alpha val="80000"/>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55" fontAlgn="base">
                <a:spcAft>
                  <a:spcPct val="0"/>
                </a:spcAft>
              </a:pPr>
              <a:endParaRPr lang="en-DE" sz="500" kern="0">
                <a:solidFill>
                  <a:srgbClr val="000000"/>
                </a:solidFill>
                <a:latin typeface="Tahoma"/>
                <a:cs typeface="Tahoma" pitchFamily="34" charset="0"/>
              </a:endParaRPr>
            </a:p>
          </p:txBody>
        </p:sp>
        <p:sp>
          <p:nvSpPr>
            <p:cNvPr id="19" name="Rectangle 18">
              <a:extLst>
                <a:ext uri="{FF2B5EF4-FFF2-40B4-BE49-F238E27FC236}">
                  <a16:creationId xmlns:a16="http://schemas.microsoft.com/office/drawing/2014/main" id="{D4A7A6FD-AEB3-1833-3BD5-912AC548FF00}"/>
                </a:ext>
              </a:extLst>
            </p:cNvPr>
            <p:cNvSpPr/>
            <p:nvPr/>
          </p:nvSpPr>
          <p:spPr>
            <a:xfrm>
              <a:off x="472495" y="1082365"/>
              <a:ext cx="2879810" cy="91358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fontAlgn="base">
                <a:spcAft>
                  <a:spcPct val="0"/>
                </a:spcAft>
              </a:pPr>
              <a:r>
                <a:rPr lang="en-US" sz="500" err="1">
                  <a:solidFill>
                    <a:srgbClr val="FFFFFF"/>
                  </a:solidFill>
                  <a:latin typeface="ZF Prometo Light" panose="020B0404030203060203" pitchFamily="34" charset="0"/>
                </a:rPr>
                <a:t>Umfassen</a:t>
              </a:r>
              <a:r>
                <a:rPr lang="en-US" sz="500">
                  <a:solidFill>
                    <a:srgbClr val="FFFFFF"/>
                  </a:solidFill>
                  <a:latin typeface="ZF Prometo Light" panose="020B0404030203060203" pitchFamily="34" charset="0"/>
                </a:rPr>
                <a:t> die </a:t>
              </a:r>
              <a:r>
                <a:rPr lang="en-US" sz="500" err="1">
                  <a:solidFill>
                    <a:srgbClr val="FFFFFF"/>
                  </a:solidFill>
                  <a:latin typeface="ZF Prometo Light" panose="020B0404030203060203" pitchFamily="34" charset="0"/>
                </a:rPr>
                <a:t>Fähigkeiten</a:t>
              </a:r>
              <a:r>
                <a:rPr lang="en-US" sz="500">
                  <a:solidFill>
                    <a:srgbClr val="FFFFFF"/>
                  </a:solidFill>
                  <a:latin typeface="ZF Prometo Light" panose="020B0404030203060203" pitchFamily="34" charset="0"/>
                </a:rPr>
                <a:t> der </a:t>
              </a:r>
              <a:r>
                <a:rPr lang="en-US" sz="500" err="1">
                  <a:solidFill>
                    <a:srgbClr val="FFFFFF"/>
                  </a:solidFill>
                  <a:latin typeface="ZF Prometo Light" panose="020B0404030203060203" pitchFamily="34" charset="0"/>
                </a:rPr>
                <a:t>Mitarbeitenden</a:t>
              </a:r>
              <a:r>
                <a:rPr lang="en-US" sz="500">
                  <a:solidFill>
                    <a:srgbClr val="FFFFFF"/>
                  </a:solidFill>
                  <a:latin typeface="ZF Prometo Light" panose="020B0404030203060203" pitchFamily="34" charset="0"/>
                </a:rPr>
                <a:t> </a:t>
              </a:r>
              <a:r>
                <a:rPr lang="en-US" sz="500" err="1">
                  <a:solidFill>
                    <a:srgbClr val="FFFFFF"/>
                  </a:solidFill>
                  <a:latin typeface="ZF Prometo Light" panose="020B0404030203060203" pitchFamily="34" charset="0"/>
                </a:rPr>
                <a:t>sowie</a:t>
              </a:r>
              <a:r>
                <a:rPr lang="en-US" sz="500">
                  <a:solidFill>
                    <a:srgbClr val="FFFFFF"/>
                  </a:solidFill>
                  <a:latin typeface="ZF Prometo Light" panose="020B0404030203060203" pitchFamily="34" charset="0"/>
                </a:rPr>
                <a:t> alle </a:t>
              </a:r>
              <a:r>
                <a:rPr lang="en-US" sz="500" err="1">
                  <a:solidFill>
                    <a:srgbClr val="FFFFFF"/>
                  </a:solidFill>
                  <a:latin typeface="ZF Prometo Light" panose="020B0404030203060203" pitchFamily="34" charset="0"/>
                </a:rPr>
                <a:t>erforderlichen</a:t>
              </a:r>
              <a:r>
                <a:rPr lang="en-US" sz="500">
                  <a:solidFill>
                    <a:srgbClr val="FFFFFF"/>
                  </a:solidFill>
                  <a:latin typeface="ZF Prometo Light" panose="020B0404030203060203" pitchFamily="34" charset="0"/>
                </a:rPr>
                <a:t> </a:t>
              </a:r>
              <a:r>
                <a:rPr lang="en-US" sz="500" err="1">
                  <a:solidFill>
                    <a:srgbClr val="FFFFFF"/>
                  </a:solidFill>
                  <a:latin typeface="ZF Prometo Light" panose="020B0404030203060203" pitchFamily="34" charset="0"/>
                </a:rPr>
                <a:t>Produtionsfaktoren</a:t>
              </a:r>
              <a:r>
                <a:rPr lang="en-US" sz="500">
                  <a:solidFill>
                    <a:srgbClr val="FFFFFF"/>
                  </a:solidFill>
                  <a:latin typeface="ZF Prometo Light" panose="020B0404030203060203" pitchFamily="34" charset="0"/>
                </a:rPr>
                <a:t>, die </a:t>
              </a:r>
              <a:r>
                <a:rPr lang="en-US" sz="500" err="1">
                  <a:solidFill>
                    <a:srgbClr val="FFFFFF"/>
                  </a:solidFill>
                  <a:latin typeface="ZF Prometo Light" panose="020B0404030203060203" pitchFamily="34" charset="0"/>
                </a:rPr>
                <a:t>als</a:t>
              </a:r>
              <a:r>
                <a:rPr lang="en-US" sz="500">
                  <a:solidFill>
                    <a:srgbClr val="FFFFFF"/>
                  </a:solidFill>
                  <a:latin typeface="ZF Prometo Light" panose="020B0404030203060203" pitchFamily="34" charset="0"/>
                </a:rPr>
                <a:t> </a:t>
              </a:r>
              <a:r>
                <a:rPr lang="en-US" sz="500" err="1">
                  <a:solidFill>
                    <a:srgbClr val="FFFFFF"/>
                  </a:solidFill>
                  <a:latin typeface="ZF Prometo Light" panose="020B0404030203060203" pitchFamily="34" charset="0"/>
                </a:rPr>
                <a:t>intelligente</a:t>
              </a:r>
              <a:r>
                <a:rPr lang="en-US" sz="500">
                  <a:solidFill>
                    <a:srgbClr val="FFFFFF"/>
                  </a:solidFill>
                  <a:latin typeface="ZF Prometo Light" panose="020B0404030203060203" pitchFamily="34" charset="0"/>
                </a:rPr>
                <a:t> </a:t>
              </a:r>
              <a:r>
                <a:rPr lang="en-US" sz="500" err="1">
                  <a:solidFill>
                    <a:srgbClr val="FFFFFF"/>
                  </a:solidFill>
                  <a:latin typeface="ZF Prometo Light" panose="020B0404030203060203" pitchFamily="34" charset="0"/>
                </a:rPr>
                <a:t>Objekte</a:t>
              </a:r>
              <a:r>
                <a:rPr lang="en-US" sz="500">
                  <a:solidFill>
                    <a:srgbClr val="FFFFFF"/>
                  </a:solidFill>
                  <a:latin typeface="ZF Prometo Light" panose="020B0404030203060203" pitchFamily="34" charset="0"/>
                </a:rPr>
                <a:t>/</a:t>
              </a:r>
              <a:r>
                <a:rPr lang="en-US" sz="500" err="1">
                  <a:solidFill>
                    <a:srgbClr val="FFFFFF"/>
                  </a:solidFill>
                  <a:latin typeface="ZF Prometo Light" panose="020B0404030203060203" pitchFamily="34" charset="0"/>
                </a:rPr>
                <a:t>Geräte</a:t>
              </a:r>
              <a:r>
                <a:rPr lang="en-US" sz="500">
                  <a:solidFill>
                    <a:srgbClr val="FFFFFF"/>
                  </a:solidFill>
                  <a:latin typeface="ZF Prometo Light" panose="020B0404030203060203" pitchFamily="34" charset="0"/>
                </a:rPr>
                <a:t> </a:t>
              </a:r>
              <a:r>
                <a:rPr lang="en-US" sz="500" err="1">
                  <a:solidFill>
                    <a:srgbClr val="FFFFFF"/>
                  </a:solidFill>
                  <a:latin typeface="ZF Prometo Light" panose="020B0404030203060203" pitchFamily="34" charset="0"/>
                </a:rPr>
                <a:t>miteinander</a:t>
              </a:r>
              <a:r>
                <a:rPr lang="en-US" sz="500">
                  <a:solidFill>
                    <a:srgbClr val="FFFFFF"/>
                  </a:solidFill>
                  <a:latin typeface="ZF Prometo Light" panose="020B0404030203060203" pitchFamily="34" charset="0"/>
                </a:rPr>
                <a:t> </a:t>
              </a:r>
              <a:r>
                <a:rPr lang="en-US" sz="500" err="1">
                  <a:solidFill>
                    <a:srgbClr val="FFFFFF"/>
                  </a:solidFill>
                  <a:latin typeface="ZF Prometo Light" panose="020B0404030203060203" pitchFamily="34" charset="0"/>
                </a:rPr>
                <a:t>kommunizieren</a:t>
              </a:r>
              <a:endParaRPr lang="en-DE" sz="500">
                <a:solidFill>
                  <a:srgbClr val="FFFFFF"/>
                </a:solidFill>
                <a:latin typeface="ZF Prometo Light" panose="020B0404030203060203" pitchFamily="34" charset="0"/>
              </a:endParaRPr>
            </a:p>
          </p:txBody>
        </p:sp>
        <p:sp>
          <p:nvSpPr>
            <p:cNvPr id="20" name="Rectangle 19">
              <a:extLst>
                <a:ext uri="{FF2B5EF4-FFF2-40B4-BE49-F238E27FC236}">
                  <a16:creationId xmlns:a16="http://schemas.microsoft.com/office/drawing/2014/main" id="{4EDD51DE-D0CB-39B4-2F05-C1D05B2FA8EA}"/>
                </a:ext>
              </a:extLst>
            </p:cNvPr>
            <p:cNvSpPr/>
            <p:nvPr/>
          </p:nvSpPr>
          <p:spPr>
            <a:xfrm>
              <a:off x="1639514" y="2219366"/>
              <a:ext cx="1365234" cy="486917"/>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a:r>
                <a:rPr lang="en-US" sz="500">
                  <a:solidFill>
                    <a:srgbClr val="FFFFFF"/>
                  </a:solidFill>
                  <a:latin typeface="ZF Prometo Light" panose="020B0404030203060203" pitchFamily="34" charset="0"/>
                </a:rPr>
                <a:t>Structured communication</a:t>
              </a:r>
            </a:p>
          </p:txBody>
        </p:sp>
        <p:sp>
          <p:nvSpPr>
            <p:cNvPr id="21" name="Rectangle 20">
              <a:extLst>
                <a:ext uri="{FF2B5EF4-FFF2-40B4-BE49-F238E27FC236}">
                  <a16:creationId xmlns:a16="http://schemas.microsoft.com/office/drawing/2014/main" id="{A735759A-D4DA-CE68-B752-FA4383CB66F8}"/>
                </a:ext>
              </a:extLst>
            </p:cNvPr>
            <p:cNvSpPr/>
            <p:nvPr/>
          </p:nvSpPr>
          <p:spPr>
            <a:xfrm>
              <a:off x="2500519" y="756671"/>
              <a:ext cx="1927752" cy="439109"/>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a:r>
                <a:rPr lang="en-US" sz="500">
                  <a:solidFill>
                    <a:srgbClr val="FFFFFF"/>
                  </a:solidFill>
                  <a:latin typeface="ZF Prometo Light" panose="020B0404030203060203" pitchFamily="34" charset="0"/>
                </a:rPr>
                <a:t>Digital Capability</a:t>
              </a:r>
            </a:p>
            <a:p>
              <a:pPr algn="r" defTabSz="914355"/>
              <a:endParaRPr lang="en-US" sz="500">
                <a:solidFill>
                  <a:srgbClr val="FFFFFF"/>
                </a:solidFill>
                <a:latin typeface="ZF Prometo Light" panose="020B0404030203060203" pitchFamily="34" charset="0"/>
              </a:endParaRPr>
            </a:p>
          </p:txBody>
        </p:sp>
        <p:sp>
          <p:nvSpPr>
            <p:cNvPr id="22" name="Rectangle 21">
              <a:extLst>
                <a:ext uri="{FF2B5EF4-FFF2-40B4-BE49-F238E27FC236}">
                  <a16:creationId xmlns:a16="http://schemas.microsoft.com/office/drawing/2014/main" id="{45CB7E31-5E79-2C67-FD98-1C1DC622821C}"/>
                </a:ext>
              </a:extLst>
            </p:cNvPr>
            <p:cNvSpPr/>
            <p:nvPr/>
          </p:nvSpPr>
          <p:spPr>
            <a:xfrm>
              <a:off x="461319" y="782474"/>
              <a:ext cx="2592090" cy="292991"/>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fontAlgn="base">
                <a:spcAft>
                  <a:spcPct val="0"/>
                </a:spcAft>
              </a:pPr>
              <a:r>
                <a:rPr lang="en-DE" sz="500" b="1">
                  <a:solidFill>
                    <a:srgbClr val="0057B7">
                      <a:lumMod val="50000"/>
                    </a:srgbClr>
                  </a:solidFill>
                  <a:latin typeface="ZF Prometo Light" panose="020B0404030203060203" pitchFamily="34" charset="0"/>
                </a:rPr>
                <a:t>Ressources</a:t>
              </a:r>
            </a:p>
          </p:txBody>
        </p:sp>
      </p:grpSp>
      <p:grpSp>
        <p:nvGrpSpPr>
          <p:cNvPr id="23" name="Group 22">
            <a:extLst>
              <a:ext uri="{FF2B5EF4-FFF2-40B4-BE49-F238E27FC236}">
                <a16:creationId xmlns:a16="http://schemas.microsoft.com/office/drawing/2014/main" id="{56719DE4-3265-E524-3498-C8135A9AF2D3}"/>
              </a:ext>
            </a:extLst>
          </p:cNvPr>
          <p:cNvGrpSpPr/>
          <p:nvPr/>
        </p:nvGrpSpPr>
        <p:grpSpPr>
          <a:xfrm>
            <a:off x="3946803" y="3284061"/>
            <a:ext cx="1635105" cy="1051627"/>
            <a:chOff x="4544945" y="766256"/>
            <a:chExt cx="4023821" cy="1908631"/>
          </a:xfrm>
        </p:grpSpPr>
        <p:sp>
          <p:nvSpPr>
            <p:cNvPr id="24" name="Rectangle 23">
              <a:extLst>
                <a:ext uri="{FF2B5EF4-FFF2-40B4-BE49-F238E27FC236}">
                  <a16:creationId xmlns:a16="http://schemas.microsoft.com/office/drawing/2014/main" id="{E8694AE5-5403-F9B1-5742-3FF8DEAB1A88}"/>
                </a:ext>
              </a:extLst>
            </p:cNvPr>
            <p:cNvSpPr/>
            <p:nvPr/>
          </p:nvSpPr>
          <p:spPr>
            <a:xfrm>
              <a:off x="4558136" y="781405"/>
              <a:ext cx="4004356" cy="1893482"/>
            </a:xfrm>
            <a:prstGeom prst="rect">
              <a:avLst/>
            </a:prstGeom>
            <a:solidFill>
              <a:srgbClr val="A2D3D6">
                <a:alpha val="80000"/>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55" fontAlgn="base">
                <a:spcAft>
                  <a:spcPct val="0"/>
                </a:spcAft>
              </a:pPr>
              <a:endParaRPr lang="en-DE" sz="500" kern="0">
                <a:solidFill>
                  <a:srgbClr val="000000"/>
                </a:solidFill>
                <a:latin typeface="Tahoma"/>
                <a:cs typeface="Tahoma" pitchFamily="34" charset="0"/>
              </a:endParaRPr>
            </a:p>
          </p:txBody>
        </p:sp>
        <p:sp>
          <p:nvSpPr>
            <p:cNvPr id="25" name="Rectangle 24">
              <a:extLst>
                <a:ext uri="{FF2B5EF4-FFF2-40B4-BE49-F238E27FC236}">
                  <a16:creationId xmlns:a16="http://schemas.microsoft.com/office/drawing/2014/main" id="{A51B3135-A2F7-76EB-8AC4-CDB985552DE1}"/>
                </a:ext>
              </a:extLst>
            </p:cNvPr>
            <p:cNvSpPr/>
            <p:nvPr/>
          </p:nvSpPr>
          <p:spPr>
            <a:xfrm>
              <a:off x="5970370" y="1264496"/>
              <a:ext cx="2512790" cy="91358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a:r>
                <a:rPr lang="en-US" sz="500" err="1">
                  <a:solidFill>
                    <a:srgbClr val="FFFFFF"/>
                  </a:solidFill>
                  <a:latin typeface="ZF Prometo Light" panose="020B0404030203060203" pitchFamily="34" charset="0"/>
                </a:rPr>
                <a:t>Umfassen</a:t>
              </a:r>
              <a:r>
                <a:rPr lang="en-US" sz="500">
                  <a:solidFill>
                    <a:srgbClr val="FFFFFF"/>
                  </a:solidFill>
                  <a:latin typeface="ZF Prometo Light" panose="020B0404030203060203" pitchFamily="34" charset="0"/>
                </a:rPr>
                <a:t> </a:t>
              </a:r>
              <a:r>
                <a:rPr lang="en-US" sz="500" err="1">
                  <a:solidFill>
                    <a:srgbClr val="FFFFFF"/>
                  </a:solidFill>
                  <a:latin typeface="ZF Prometo Light" panose="020B0404030203060203" pitchFamily="34" charset="0"/>
                </a:rPr>
                <a:t>integrierte</a:t>
              </a:r>
              <a:r>
                <a:rPr lang="en-US" sz="500">
                  <a:solidFill>
                    <a:srgbClr val="FFFFFF"/>
                  </a:solidFill>
                  <a:latin typeface="ZF Prometo Light" panose="020B0404030203060203" pitchFamily="34" charset="0"/>
                </a:rPr>
                <a:t> Systeme, die </a:t>
              </a:r>
              <a:r>
                <a:rPr lang="en-US" sz="500" err="1">
                  <a:solidFill>
                    <a:srgbClr val="FFFFFF"/>
                  </a:solidFill>
                  <a:latin typeface="ZF Prometo Light" panose="020B0404030203060203" pitchFamily="34" charset="0"/>
                </a:rPr>
                <a:t>kontextbezogene</a:t>
              </a:r>
              <a:r>
                <a:rPr lang="en-US" sz="500">
                  <a:solidFill>
                    <a:srgbClr val="FFFFFF"/>
                  </a:solidFill>
                  <a:latin typeface="ZF Prometo Light" panose="020B0404030203060203" pitchFamily="34" charset="0"/>
                </a:rPr>
                <a:t> </a:t>
              </a:r>
              <a:r>
                <a:rPr lang="en-US" sz="500" err="1">
                  <a:solidFill>
                    <a:srgbClr val="FFFFFF"/>
                  </a:solidFill>
                  <a:latin typeface="ZF Prometo Light" panose="020B0404030203060203" pitchFamily="34" charset="0"/>
                </a:rPr>
                <a:t>Daten</a:t>
              </a:r>
              <a:r>
                <a:rPr lang="en-US" sz="500">
                  <a:solidFill>
                    <a:srgbClr val="FFFFFF"/>
                  </a:solidFill>
                  <a:latin typeface="ZF Prometo Light" panose="020B0404030203060203" pitchFamily="34" charset="0"/>
                </a:rPr>
                <a:t> und </a:t>
              </a:r>
              <a:r>
                <a:rPr lang="en-US" sz="500" err="1">
                  <a:solidFill>
                    <a:srgbClr val="FFFFFF"/>
                  </a:solidFill>
                  <a:latin typeface="ZF Prometo Light" panose="020B0404030203060203" pitchFamily="34" charset="0"/>
                </a:rPr>
                <a:t>Informationen</a:t>
              </a:r>
              <a:r>
                <a:rPr lang="en-US" sz="500">
                  <a:solidFill>
                    <a:srgbClr val="FFFFFF"/>
                  </a:solidFill>
                  <a:latin typeface="ZF Prometo Light" panose="020B0404030203060203" pitchFamily="34" charset="0"/>
                </a:rPr>
                <a:t> </a:t>
              </a:r>
              <a:r>
                <a:rPr lang="en-US" sz="500" err="1">
                  <a:solidFill>
                    <a:srgbClr val="FFFFFF"/>
                  </a:solidFill>
                  <a:latin typeface="ZF Prometo Light" panose="020B0404030203060203" pitchFamily="34" charset="0"/>
                </a:rPr>
                <a:t>sammeln</a:t>
              </a:r>
              <a:r>
                <a:rPr lang="en-US" sz="500">
                  <a:solidFill>
                    <a:srgbClr val="FFFFFF"/>
                  </a:solidFill>
                  <a:latin typeface="ZF Prometo Light" panose="020B0404030203060203" pitchFamily="34" charset="0"/>
                </a:rPr>
                <a:t>, </a:t>
              </a:r>
              <a:r>
                <a:rPr lang="en-US" sz="500" err="1">
                  <a:solidFill>
                    <a:srgbClr val="FFFFFF"/>
                  </a:solidFill>
                  <a:latin typeface="ZF Prometo Light" panose="020B0404030203060203" pitchFamily="34" charset="0"/>
                </a:rPr>
                <a:t>verarbeiten</a:t>
              </a:r>
              <a:r>
                <a:rPr lang="en-US" sz="500">
                  <a:solidFill>
                    <a:srgbClr val="FFFFFF"/>
                  </a:solidFill>
                  <a:latin typeface="ZF Prometo Light" panose="020B0404030203060203" pitchFamily="34" charset="0"/>
                </a:rPr>
                <a:t> und </a:t>
              </a:r>
              <a:r>
                <a:rPr lang="en-US" sz="500" err="1">
                  <a:solidFill>
                    <a:srgbClr val="FFFFFF"/>
                  </a:solidFill>
                  <a:latin typeface="ZF Prometo Light" panose="020B0404030203060203" pitchFamily="34" charset="0"/>
                </a:rPr>
                <a:t>bereitstellen</a:t>
              </a:r>
              <a:r>
                <a:rPr lang="en-US" sz="500">
                  <a:solidFill>
                    <a:srgbClr val="FFFFFF"/>
                  </a:solidFill>
                  <a:latin typeface="ZF Prometo Light" panose="020B0404030203060203" pitchFamily="34" charset="0"/>
                </a:rPr>
                <a:t>.</a:t>
              </a:r>
            </a:p>
          </p:txBody>
        </p:sp>
        <p:sp>
          <p:nvSpPr>
            <p:cNvPr id="26" name="Rectangle 25">
              <a:extLst>
                <a:ext uri="{FF2B5EF4-FFF2-40B4-BE49-F238E27FC236}">
                  <a16:creationId xmlns:a16="http://schemas.microsoft.com/office/drawing/2014/main" id="{0633A8C8-AC79-4C65-C77F-A09B33305E17}"/>
                </a:ext>
              </a:extLst>
            </p:cNvPr>
            <p:cNvSpPr/>
            <p:nvPr/>
          </p:nvSpPr>
          <p:spPr>
            <a:xfrm>
              <a:off x="4544945" y="766256"/>
              <a:ext cx="2558630" cy="305286"/>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r>
                <a:rPr lang="en-US" sz="500">
                  <a:solidFill>
                    <a:srgbClr val="FFFFFF"/>
                  </a:solidFill>
                  <a:latin typeface="ZF Prometo Light" panose="020B0404030203060203" pitchFamily="34" charset="0"/>
                </a:rPr>
                <a:t>Self-learning information systems</a:t>
              </a:r>
            </a:p>
          </p:txBody>
        </p:sp>
        <p:sp>
          <p:nvSpPr>
            <p:cNvPr id="27" name="Rectangle 26">
              <a:extLst>
                <a:ext uri="{FF2B5EF4-FFF2-40B4-BE49-F238E27FC236}">
                  <a16:creationId xmlns:a16="http://schemas.microsoft.com/office/drawing/2014/main" id="{6B8D9582-D854-49AF-FAE7-36071AF57D70}"/>
                </a:ext>
              </a:extLst>
            </p:cNvPr>
            <p:cNvSpPr/>
            <p:nvPr/>
          </p:nvSpPr>
          <p:spPr>
            <a:xfrm>
              <a:off x="5996272" y="2207873"/>
              <a:ext cx="1741889" cy="227349"/>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r>
                <a:rPr lang="en-US" sz="500">
                  <a:solidFill>
                    <a:srgbClr val="FFFFFF"/>
                  </a:solidFill>
                  <a:latin typeface="ZF Prometo Light" panose="020B0404030203060203" pitchFamily="34" charset="0"/>
                </a:rPr>
                <a:t>Integration </a:t>
              </a:r>
            </a:p>
            <a:p>
              <a:pPr defTabSz="914355"/>
              <a:r>
                <a:rPr lang="en-US" sz="500">
                  <a:solidFill>
                    <a:srgbClr val="FFFFFF"/>
                  </a:solidFill>
                  <a:latin typeface="ZF Prometo Light" panose="020B0404030203060203" pitchFamily="34" charset="0"/>
                </a:rPr>
                <a:t>of IT Systems</a:t>
              </a:r>
            </a:p>
          </p:txBody>
        </p:sp>
        <p:sp>
          <p:nvSpPr>
            <p:cNvPr id="28" name="Rectangle 27">
              <a:extLst>
                <a:ext uri="{FF2B5EF4-FFF2-40B4-BE49-F238E27FC236}">
                  <a16:creationId xmlns:a16="http://schemas.microsoft.com/office/drawing/2014/main" id="{57EC76A4-1322-57BF-D196-3B59FB316CEE}"/>
                </a:ext>
              </a:extLst>
            </p:cNvPr>
            <p:cNvSpPr/>
            <p:nvPr/>
          </p:nvSpPr>
          <p:spPr>
            <a:xfrm>
              <a:off x="5976676" y="766971"/>
              <a:ext cx="2592090" cy="292991"/>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fontAlgn="base">
                <a:spcAft>
                  <a:spcPct val="0"/>
                </a:spcAft>
              </a:pPr>
              <a:r>
                <a:rPr lang="en-DE" sz="500" b="1">
                  <a:solidFill>
                    <a:srgbClr val="0057B7">
                      <a:lumMod val="50000"/>
                    </a:srgbClr>
                  </a:solidFill>
                  <a:latin typeface="ZF Prometo Light" panose="020B0404030203060203" pitchFamily="34" charset="0"/>
                </a:rPr>
                <a:t>Informationsystems</a:t>
              </a:r>
            </a:p>
          </p:txBody>
        </p:sp>
      </p:grpSp>
      <p:grpSp>
        <p:nvGrpSpPr>
          <p:cNvPr id="29" name="Group 28">
            <a:extLst>
              <a:ext uri="{FF2B5EF4-FFF2-40B4-BE49-F238E27FC236}">
                <a16:creationId xmlns:a16="http://schemas.microsoft.com/office/drawing/2014/main" id="{48ECB288-2DFD-607C-63D6-7E1100BFEAB3}"/>
              </a:ext>
            </a:extLst>
          </p:cNvPr>
          <p:cNvGrpSpPr/>
          <p:nvPr/>
        </p:nvGrpSpPr>
        <p:grpSpPr>
          <a:xfrm>
            <a:off x="5483322" y="2784144"/>
            <a:ext cx="1627195" cy="1043535"/>
            <a:chOff x="4550894" y="2761805"/>
            <a:chExt cx="4004356" cy="1893944"/>
          </a:xfrm>
        </p:grpSpPr>
        <p:grpSp>
          <p:nvGrpSpPr>
            <p:cNvPr id="30" name="Group 29">
              <a:extLst>
                <a:ext uri="{FF2B5EF4-FFF2-40B4-BE49-F238E27FC236}">
                  <a16:creationId xmlns:a16="http://schemas.microsoft.com/office/drawing/2014/main" id="{127605FB-E225-7912-C04A-3649C3CC012D}"/>
                </a:ext>
              </a:extLst>
            </p:cNvPr>
            <p:cNvGrpSpPr/>
            <p:nvPr/>
          </p:nvGrpSpPr>
          <p:grpSpPr>
            <a:xfrm>
              <a:off x="4550894" y="2761805"/>
              <a:ext cx="4004356" cy="1893944"/>
              <a:chOff x="4550894" y="2761805"/>
              <a:chExt cx="4004356" cy="1893944"/>
            </a:xfrm>
          </p:grpSpPr>
          <p:sp>
            <p:nvSpPr>
              <p:cNvPr id="33" name="Rectangle 32">
                <a:extLst>
                  <a:ext uri="{FF2B5EF4-FFF2-40B4-BE49-F238E27FC236}">
                    <a16:creationId xmlns:a16="http://schemas.microsoft.com/office/drawing/2014/main" id="{45F29E6F-4E29-0B0B-978F-0D227A38F411}"/>
                  </a:ext>
                </a:extLst>
              </p:cNvPr>
              <p:cNvSpPr/>
              <p:nvPr/>
            </p:nvSpPr>
            <p:spPr>
              <a:xfrm>
                <a:off x="4550894" y="2762267"/>
                <a:ext cx="4004356" cy="1893482"/>
              </a:xfrm>
              <a:prstGeom prst="rect">
                <a:avLst/>
              </a:prstGeom>
              <a:solidFill>
                <a:srgbClr val="D44EAF">
                  <a:alpha val="80000"/>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55" fontAlgn="base">
                  <a:spcAft>
                    <a:spcPct val="0"/>
                  </a:spcAft>
                </a:pPr>
                <a:endParaRPr lang="en-DE" sz="500" kern="0">
                  <a:solidFill>
                    <a:srgbClr val="000000"/>
                  </a:solidFill>
                  <a:latin typeface="Tahoma"/>
                  <a:cs typeface="Tahoma" pitchFamily="34" charset="0"/>
                </a:endParaRPr>
              </a:p>
            </p:txBody>
          </p:sp>
          <p:sp>
            <p:nvSpPr>
              <p:cNvPr id="34" name="Rectangle 33">
                <a:extLst>
                  <a:ext uri="{FF2B5EF4-FFF2-40B4-BE49-F238E27FC236}">
                    <a16:creationId xmlns:a16="http://schemas.microsoft.com/office/drawing/2014/main" id="{E31CCDC4-1C2C-B7FA-AC8F-194ADB6B7AC4}"/>
                  </a:ext>
                </a:extLst>
              </p:cNvPr>
              <p:cNvSpPr/>
              <p:nvPr/>
            </p:nvSpPr>
            <p:spPr>
              <a:xfrm>
                <a:off x="5655766" y="3347901"/>
                <a:ext cx="2879810" cy="91358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a:lnSpc>
                    <a:spcPct val="110000"/>
                  </a:lnSpc>
                </a:pPr>
                <a:r>
                  <a:rPr lang="en-US" sz="500">
                    <a:solidFill>
                      <a:srgbClr val="FFFFFF"/>
                    </a:solidFill>
                    <a:latin typeface="ZF Prometo Light" panose="020B0404030203060203" pitchFamily="34" charset="0"/>
                  </a:rPr>
                  <a:t>Die </a:t>
                </a:r>
                <a:r>
                  <a:rPr lang="en-US" sz="500" err="1">
                    <a:solidFill>
                      <a:srgbClr val="FFFFFF"/>
                    </a:solidFill>
                    <a:latin typeface="ZF Prometo Light" panose="020B0404030203060203" pitchFamily="34" charset="0"/>
                  </a:rPr>
                  <a:t>Unternehmenskultur</a:t>
                </a:r>
                <a:r>
                  <a:rPr lang="en-US" sz="500">
                    <a:solidFill>
                      <a:srgbClr val="FFFFFF"/>
                    </a:solidFill>
                    <a:latin typeface="ZF Prometo Light" panose="020B0404030203060203" pitchFamily="34" charset="0"/>
                  </a:rPr>
                  <a:t> </a:t>
                </a:r>
                <a:r>
                  <a:rPr lang="en-US" sz="500" err="1">
                    <a:solidFill>
                      <a:srgbClr val="FFFFFF"/>
                    </a:solidFill>
                    <a:latin typeface="ZF Prometo Light" panose="020B0404030203060203" pitchFamily="34" charset="0"/>
                  </a:rPr>
                  <a:t>fördert</a:t>
                </a:r>
                <a:r>
                  <a:rPr lang="en-US" sz="500">
                    <a:solidFill>
                      <a:srgbClr val="FFFFFF"/>
                    </a:solidFill>
                    <a:latin typeface="ZF Prometo Light" panose="020B0404030203060203" pitchFamily="34" charset="0"/>
                  </a:rPr>
                  <a:t> </a:t>
                </a:r>
                <a:r>
                  <a:rPr lang="en-US" sz="500" err="1">
                    <a:solidFill>
                      <a:srgbClr val="FFFFFF"/>
                    </a:solidFill>
                    <a:latin typeface="ZF Prometo Light" panose="020B0404030203060203" pitchFamily="34" charset="0"/>
                  </a:rPr>
                  <a:t>kontinuierliches</a:t>
                </a:r>
                <a:r>
                  <a:rPr lang="en-US" sz="500">
                    <a:solidFill>
                      <a:srgbClr val="FFFFFF"/>
                    </a:solidFill>
                    <a:latin typeface="ZF Prometo Light" panose="020B0404030203060203" pitchFamily="34" charset="0"/>
                  </a:rPr>
                  <a:t> </a:t>
                </a:r>
                <a:r>
                  <a:rPr lang="en-US" sz="500" err="1">
                    <a:solidFill>
                      <a:srgbClr val="FFFFFF"/>
                    </a:solidFill>
                    <a:latin typeface="ZF Prometo Light" panose="020B0404030203060203" pitchFamily="34" charset="0"/>
                  </a:rPr>
                  <a:t>Lernen</a:t>
                </a:r>
                <a:r>
                  <a:rPr lang="en-US" sz="500">
                    <a:solidFill>
                      <a:srgbClr val="FFFFFF"/>
                    </a:solidFill>
                    <a:latin typeface="ZF Prometo Light" panose="020B0404030203060203" pitchFamily="34" charset="0"/>
                  </a:rPr>
                  <a:t> und </a:t>
                </a:r>
                <a:r>
                  <a:rPr lang="en-US" sz="500" err="1">
                    <a:solidFill>
                      <a:srgbClr val="FFFFFF"/>
                    </a:solidFill>
                    <a:latin typeface="ZF Prometo Light" panose="020B0404030203060203" pitchFamily="34" charset="0"/>
                  </a:rPr>
                  <a:t>kontinuierliche</a:t>
                </a:r>
                <a:r>
                  <a:rPr lang="en-US" sz="500">
                    <a:solidFill>
                      <a:srgbClr val="FFFFFF"/>
                    </a:solidFill>
                    <a:latin typeface="ZF Prometo Light" panose="020B0404030203060203" pitchFamily="34" charset="0"/>
                  </a:rPr>
                  <a:t> </a:t>
                </a:r>
                <a:r>
                  <a:rPr lang="en-US" sz="500" err="1">
                    <a:solidFill>
                      <a:srgbClr val="FFFFFF"/>
                    </a:solidFill>
                    <a:latin typeface="ZF Prometo Light" panose="020B0404030203060203" pitchFamily="34" charset="0"/>
                  </a:rPr>
                  <a:t>Verbesserungen</a:t>
                </a:r>
                <a:endParaRPr lang="en-US" sz="500">
                  <a:solidFill>
                    <a:srgbClr val="FFFFFF"/>
                  </a:solidFill>
                  <a:latin typeface="ZF Prometo Light" panose="020B0404030203060203" pitchFamily="34" charset="0"/>
                </a:endParaRPr>
              </a:p>
            </p:txBody>
          </p:sp>
          <p:sp>
            <p:nvSpPr>
              <p:cNvPr id="35" name="Rectangle 34">
                <a:extLst>
                  <a:ext uri="{FF2B5EF4-FFF2-40B4-BE49-F238E27FC236}">
                    <a16:creationId xmlns:a16="http://schemas.microsoft.com/office/drawing/2014/main" id="{3A2EF225-F652-8514-6D63-568C5CA7F731}"/>
                  </a:ext>
                </a:extLst>
              </p:cNvPr>
              <p:cNvSpPr/>
              <p:nvPr/>
            </p:nvSpPr>
            <p:spPr>
              <a:xfrm>
                <a:off x="4587598" y="4343336"/>
                <a:ext cx="1741889" cy="227349"/>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r>
                  <a:rPr lang="en-US" sz="500">
                    <a:solidFill>
                      <a:srgbClr val="FFFFFF"/>
                    </a:solidFill>
                    <a:latin typeface="ZF Prometo Light" panose="020B0404030203060203" pitchFamily="34" charset="0"/>
                  </a:rPr>
                  <a:t>Social Collaboration</a:t>
                </a:r>
              </a:p>
            </p:txBody>
          </p:sp>
          <p:sp>
            <p:nvSpPr>
              <p:cNvPr id="36" name="Rectangle 35">
                <a:extLst>
                  <a:ext uri="{FF2B5EF4-FFF2-40B4-BE49-F238E27FC236}">
                    <a16:creationId xmlns:a16="http://schemas.microsoft.com/office/drawing/2014/main" id="{1B4B79C0-F6D3-7911-F7F4-15507A678FE8}"/>
                  </a:ext>
                </a:extLst>
              </p:cNvPr>
              <p:cNvSpPr/>
              <p:nvPr/>
            </p:nvSpPr>
            <p:spPr>
              <a:xfrm>
                <a:off x="6044212" y="2761805"/>
                <a:ext cx="1741889" cy="227349"/>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r>
                  <a:rPr lang="en-US" sz="500">
                    <a:solidFill>
                      <a:srgbClr val="FFFFFF"/>
                    </a:solidFill>
                    <a:latin typeface="ZF Prometo Light" panose="020B0404030203060203" pitchFamily="34" charset="0"/>
                  </a:rPr>
                  <a:t>Willingness to change</a:t>
                </a:r>
              </a:p>
            </p:txBody>
          </p:sp>
        </p:grpSp>
        <p:sp>
          <p:nvSpPr>
            <p:cNvPr id="31" name="Rectangle 30">
              <a:extLst>
                <a:ext uri="{FF2B5EF4-FFF2-40B4-BE49-F238E27FC236}">
                  <a16:creationId xmlns:a16="http://schemas.microsoft.com/office/drawing/2014/main" id="{901B9DBA-89E8-B14E-98DA-8FAA6C5AD207}"/>
                </a:ext>
              </a:extLst>
            </p:cNvPr>
            <p:cNvSpPr/>
            <p:nvPr/>
          </p:nvSpPr>
          <p:spPr>
            <a:xfrm>
              <a:off x="5926946" y="4312652"/>
              <a:ext cx="2592090" cy="292991"/>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fontAlgn="base">
                <a:spcAft>
                  <a:spcPct val="0"/>
                </a:spcAft>
              </a:pPr>
              <a:r>
                <a:rPr lang="en-DE" sz="500" b="1">
                  <a:solidFill>
                    <a:srgbClr val="0057B7">
                      <a:lumMod val="50000"/>
                    </a:srgbClr>
                  </a:solidFill>
                  <a:latin typeface="ZF Prometo Light" panose="020B0404030203060203" pitchFamily="34" charset="0"/>
                </a:rPr>
                <a:t>Culture</a:t>
              </a:r>
            </a:p>
          </p:txBody>
        </p:sp>
      </p:grpSp>
      <p:grpSp>
        <p:nvGrpSpPr>
          <p:cNvPr id="37" name="Group 36">
            <a:extLst>
              <a:ext uri="{FF2B5EF4-FFF2-40B4-BE49-F238E27FC236}">
                <a16:creationId xmlns:a16="http://schemas.microsoft.com/office/drawing/2014/main" id="{2B6951A4-98B9-212B-C525-9C0288D905E7}"/>
              </a:ext>
            </a:extLst>
          </p:cNvPr>
          <p:cNvGrpSpPr/>
          <p:nvPr/>
        </p:nvGrpSpPr>
        <p:grpSpPr>
          <a:xfrm>
            <a:off x="6883183" y="2083966"/>
            <a:ext cx="1627195" cy="1122888"/>
            <a:chOff x="461319" y="2681823"/>
            <a:chExt cx="4004357" cy="2037965"/>
          </a:xfrm>
        </p:grpSpPr>
        <p:sp>
          <p:nvSpPr>
            <p:cNvPr id="38" name="Rectangle 37">
              <a:extLst>
                <a:ext uri="{FF2B5EF4-FFF2-40B4-BE49-F238E27FC236}">
                  <a16:creationId xmlns:a16="http://schemas.microsoft.com/office/drawing/2014/main" id="{00A6A1E9-CB68-9E4E-2092-8B57C3B956BC}"/>
                </a:ext>
              </a:extLst>
            </p:cNvPr>
            <p:cNvSpPr/>
            <p:nvPr/>
          </p:nvSpPr>
          <p:spPr>
            <a:xfrm>
              <a:off x="461319" y="2762664"/>
              <a:ext cx="4004357" cy="1893482"/>
            </a:xfrm>
            <a:prstGeom prst="rect">
              <a:avLst/>
            </a:prstGeom>
            <a:solidFill>
              <a:srgbClr val="92D050">
                <a:alpha val="69482"/>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55" fontAlgn="base">
                <a:spcAft>
                  <a:spcPct val="0"/>
                </a:spcAft>
              </a:pPr>
              <a:endParaRPr lang="en-DE" sz="500" kern="0" err="1">
                <a:solidFill>
                  <a:srgbClr val="000000"/>
                </a:solidFill>
                <a:latin typeface="Tahoma"/>
                <a:cs typeface="Tahoma" pitchFamily="34" charset="0"/>
              </a:endParaRPr>
            </a:p>
          </p:txBody>
        </p:sp>
        <p:sp>
          <p:nvSpPr>
            <p:cNvPr id="39" name="Rectangle 38">
              <a:extLst>
                <a:ext uri="{FF2B5EF4-FFF2-40B4-BE49-F238E27FC236}">
                  <a16:creationId xmlns:a16="http://schemas.microsoft.com/office/drawing/2014/main" id="{D00026D1-AA02-1005-487F-40FD89F24C20}"/>
                </a:ext>
              </a:extLst>
            </p:cNvPr>
            <p:cNvSpPr/>
            <p:nvPr/>
          </p:nvSpPr>
          <p:spPr>
            <a:xfrm>
              <a:off x="472495" y="3197970"/>
              <a:ext cx="2879810" cy="91358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lnSpc>
                  <a:spcPct val="110000"/>
                </a:lnSpc>
              </a:pPr>
              <a:r>
                <a:rPr lang="en-US" sz="500" err="1">
                  <a:solidFill>
                    <a:srgbClr val="FFFFFF"/>
                  </a:solidFill>
                  <a:latin typeface="ZF Prometo Light" panose="020B0404030203060203" pitchFamily="34" charset="0"/>
                </a:rPr>
                <a:t>Ermöglicht</a:t>
              </a:r>
              <a:r>
                <a:rPr lang="en-US" sz="500">
                  <a:solidFill>
                    <a:srgbClr val="FFFFFF"/>
                  </a:solidFill>
                  <a:latin typeface="ZF Prometo Light" panose="020B0404030203060203" pitchFamily="34" charset="0"/>
                </a:rPr>
                <a:t> </a:t>
              </a:r>
              <a:r>
                <a:rPr lang="en-US" sz="500" err="1">
                  <a:solidFill>
                    <a:srgbClr val="FFFFFF"/>
                  </a:solidFill>
                  <a:latin typeface="ZF Prometo Light" panose="020B0404030203060203" pitchFamily="34" charset="0"/>
                </a:rPr>
                <a:t>eine</a:t>
              </a:r>
              <a:r>
                <a:rPr lang="en-US" sz="500">
                  <a:solidFill>
                    <a:srgbClr val="FFFFFF"/>
                  </a:solidFill>
                  <a:latin typeface="ZF Prometo Light" panose="020B0404030203060203" pitchFamily="34" charset="0"/>
                </a:rPr>
                <a:t> effective und </a:t>
              </a:r>
              <a:r>
                <a:rPr lang="en-US" sz="500" err="1">
                  <a:solidFill>
                    <a:srgbClr val="FFFFFF"/>
                  </a:solidFill>
                  <a:latin typeface="ZF Prometo Light" panose="020B0404030203060203" pitchFamily="34" charset="0"/>
                </a:rPr>
                <a:t>sichere</a:t>
              </a:r>
              <a:r>
                <a:rPr lang="en-US" sz="500">
                  <a:solidFill>
                    <a:srgbClr val="FFFFFF"/>
                  </a:solidFill>
                  <a:latin typeface="ZF Prometo Light" panose="020B0404030203060203" pitchFamily="34" charset="0"/>
                </a:rPr>
                <a:t> Zusammenarbeit </a:t>
              </a:r>
              <a:r>
                <a:rPr lang="en-US" sz="500" err="1">
                  <a:solidFill>
                    <a:srgbClr val="FFFFFF"/>
                  </a:solidFill>
                  <a:latin typeface="ZF Prometo Light" panose="020B0404030203060203" pitchFamily="34" charset="0"/>
                </a:rPr>
                <a:t>entlang</a:t>
              </a:r>
              <a:r>
                <a:rPr lang="en-US" sz="500">
                  <a:solidFill>
                    <a:srgbClr val="FFFFFF"/>
                  </a:solidFill>
                  <a:latin typeface="ZF Prometo Light" panose="020B0404030203060203" pitchFamily="34" charset="0"/>
                </a:rPr>
                <a:t> der </a:t>
              </a:r>
              <a:r>
                <a:rPr lang="en-US" sz="500" err="1">
                  <a:solidFill>
                    <a:srgbClr val="FFFFFF"/>
                  </a:solidFill>
                  <a:latin typeface="ZF Prometo Light" panose="020B0404030203060203" pitchFamily="34" charset="0"/>
                </a:rPr>
                <a:t>gesamten</a:t>
              </a:r>
              <a:r>
                <a:rPr lang="en-US" sz="500">
                  <a:solidFill>
                    <a:srgbClr val="FFFFFF"/>
                  </a:solidFill>
                  <a:latin typeface="ZF Prometo Light" panose="020B0404030203060203" pitchFamily="34" charset="0"/>
                </a:rPr>
                <a:t> </a:t>
              </a:r>
              <a:r>
                <a:rPr lang="en-US" sz="500" err="1">
                  <a:solidFill>
                    <a:srgbClr val="FFFFFF"/>
                  </a:solidFill>
                  <a:latin typeface="ZF Prometo Light" panose="020B0404030203060203" pitchFamily="34" charset="0"/>
                </a:rPr>
                <a:t>Wertschöpfungskette</a:t>
              </a:r>
              <a:endParaRPr lang="en-US" sz="500">
                <a:solidFill>
                  <a:srgbClr val="FFFFFF"/>
                </a:solidFill>
                <a:latin typeface="ZF Prometo Light" panose="020B0404030203060203" pitchFamily="34" charset="0"/>
              </a:endParaRPr>
            </a:p>
          </p:txBody>
        </p:sp>
        <p:sp>
          <p:nvSpPr>
            <p:cNvPr id="43" name="Rectangle 42">
              <a:extLst>
                <a:ext uri="{FF2B5EF4-FFF2-40B4-BE49-F238E27FC236}">
                  <a16:creationId xmlns:a16="http://schemas.microsoft.com/office/drawing/2014/main" id="{11059288-056D-DC22-4D2C-D63CF54C8BB9}"/>
                </a:ext>
              </a:extLst>
            </p:cNvPr>
            <p:cNvSpPr/>
            <p:nvPr/>
          </p:nvSpPr>
          <p:spPr>
            <a:xfrm>
              <a:off x="1601961" y="2681823"/>
              <a:ext cx="1365234" cy="486917"/>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a:r>
                <a:rPr lang="en-US" sz="500">
                  <a:solidFill>
                    <a:srgbClr val="FFFFFF"/>
                  </a:solidFill>
                  <a:latin typeface="ZF Prometo Light" panose="020B0404030203060203" pitchFamily="34" charset="0"/>
                </a:rPr>
                <a:t>Organic internal organization</a:t>
              </a:r>
            </a:p>
          </p:txBody>
        </p:sp>
        <p:sp>
          <p:nvSpPr>
            <p:cNvPr id="44" name="Rectangle 43">
              <a:extLst>
                <a:ext uri="{FF2B5EF4-FFF2-40B4-BE49-F238E27FC236}">
                  <a16:creationId xmlns:a16="http://schemas.microsoft.com/office/drawing/2014/main" id="{A9866E33-C756-E2D9-3477-AB7034ABCCAD}"/>
                </a:ext>
              </a:extLst>
            </p:cNvPr>
            <p:cNvSpPr/>
            <p:nvPr/>
          </p:nvSpPr>
          <p:spPr>
            <a:xfrm>
              <a:off x="2614533" y="4141424"/>
              <a:ext cx="1741889" cy="439109"/>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a:r>
                <a:rPr lang="en-US" sz="500">
                  <a:solidFill>
                    <a:srgbClr val="FFFFFF"/>
                  </a:solidFill>
                  <a:latin typeface="ZF Prometo Light" panose="020B0404030203060203" pitchFamily="34" charset="0"/>
                </a:rPr>
                <a:t>Dynamic collaboration in value networks</a:t>
              </a:r>
            </a:p>
          </p:txBody>
        </p:sp>
        <p:sp>
          <p:nvSpPr>
            <p:cNvPr id="57" name="Rectangle 56">
              <a:extLst>
                <a:ext uri="{FF2B5EF4-FFF2-40B4-BE49-F238E27FC236}">
                  <a16:creationId xmlns:a16="http://schemas.microsoft.com/office/drawing/2014/main" id="{FDDCACD3-0822-4D62-716D-282D3410893D}"/>
                </a:ext>
              </a:extLst>
            </p:cNvPr>
            <p:cNvSpPr/>
            <p:nvPr/>
          </p:nvSpPr>
          <p:spPr>
            <a:xfrm>
              <a:off x="515479" y="4333681"/>
              <a:ext cx="2371344" cy="386107"/>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fontAlgn="base">
                <a:lnSpc>
                  <a:spcPts val="640"/>
                </a:lnSpc>
                <a:spcAft>
                  <a:spcPct val="0"/>
                </a:spcAft>
              </a:pPr>
              <a:endParaRPr lang="en-DE" sz="500" b="1">
                <a:solidFill>
                  <a:srgbClr val="0057B7">
                    <a:lumMod val="50000"/>
                  </a:srgbClr>
                </a:solidFill>
                <a:latin typeface="ZF Prometo Light" panose="020B0404030203060203" pitchFamily="34" charset="0"/>
              </a:endParaRPr>
            </a:p>
            <a:p>
              <a:pPr defTabSz="914355" fontAlgn="base">
                <a:lnSpc>
                  <a:spcPts val="640"/>
                </a:lnSpc>
                <a:spcAft>
                  <a:spcPct val="0"/>
                </a:spcAft>
              </a:pPr>
              <a:r>
                <a:rPr lang="en-DE" sz="500" b="1">
                  <a:solidFill>
                    <a:srgbClr val="0057B7">
                      <a:lumMod val="50000"/>
                    </a:srgbClr>
                  </a:solidFill>
                  <a:latin typeface="ZF Prometo Light" panose="020B0404030203060203" pitchFamily="34" charset="0"/>
                </a:rPr>
                <a:t>Organizational structure</a:t>
              </a:r>
            </a:p>
          </p:txBody>
        </p:sp>
      </p:grpSp>
      <p:pic>
        <p:nvPicPr>
          <p:cNvPr id="10" name="Picture 9">
            <a:extLst>
              <a:ext uri="{FF2B5EF4-FFF2-40B4-BE49-F238E27FC236}">
                <a16:creationId xmlns:a16="http://schemas.microsoft.com/office/drawing/2014/main" id="{A57D9A09-BC03-AF06-A1EA-506505FCAEA7}"/>
              </a:ext>
            </a:extLst>
          </p:cNvPr>
          <p:cNvPicPr>
            <a:picLocks noChangeAspect="1"/>
          </p:cNvPicPr>
          <p:nvPr/>
        </p:nvPicPr>
        <p:blipFill>
          <a:blip r:embed="rId3"/>
          <a:srcRect l="11841" r="24360"/>
          <a:stretch>
            <a:fillRect/>
          </a:stretch>
        </p:blipFill>
        <p:spPr>
          <a:xfrm flipH="1">
            <a:off x="0" y="0"/>
            <a:ext cx="4572000" cy="5152640"/>
          </a:xfrm>
          <a:prstGeom prst="rect">
            <a:avLst/>
          </a:prstGeom>
        </p:spPr>
      </p:pic>
      <p:pic>
        <p:nvPicPr>
          <p:cNvPr id="11" name="Picture 10" descr="A group of people in a room with computers&#10;&#10;Description automatically generated">
            <a:extLst>
              <a:ext uri="{FF2B5EF4-FFF2-40B4-BE49-F238E27FC236}">
                <a16:creationId xmlns:a16="http://schemas.microsoft.com/office/drawing/2014/main" id="{0673AAD4-42A2-6456-6746-F57C095A5356}"/>
              </a:ext>
            </a:extLst>
          </p:cNvPr>
          <p:cNvPicPr>
            <a:picLocks noChangeAspect="1"/>
          </p:cNvPicPr>
          <p:nvPr/>
        </p:nvPicPr>
        <p:blipFill>
          <a:blip r:embed="rId4">
            <a:extLst>
              <a:ext uri="{28A0092B-C50C-407E-A947-70E740481C1C}">
                <a14:useLocalDpi xmlns:a14="http://schemas.microsoft.com/office/drawing/2010/main" val="0"/>
              </a:ext>
            </a:extLst>
          </a:blip>
          <a:srcRect l="8844" r="8955"/>
          <a:stretch>
            <a:fillRect/>
          </a:stretch>
        </p:blipFill>
        <p:spPr>
          <a:xfrm>
            <a:off x="4199786" y="9139"/>
            <a:ext cx="4956793" cy="5143501"/>
          </a:xfrm>
          <a:prstGeom prst="rect">
            <a:avLst/>
          </a:prstGeom>
        </p:spPr>
      </p:pic>
      <p:sp>
        <p:nvSpPr>
          <p:cNvPr id="12" name="Rechteck 15">
            <a:extLst>
              <a:ext uri="{FF2B5EF4-FFF2-40B4-BE49-F238E27FC236}">
                <a16:creationId xmlns:a16="http://schemas.microsoft.com/office/drawing/2014/main" id="{7FC0213D-B205-10F7-83BE-EF371A806E2E}"/>
              </a:ext>
            </a:extLst>
          </p:cNvPr>
          <p:cNvSpPr/>
          <p:nvPr/>
        </p:nvSpPr>
        <p:spPr>
          <a:xfrm>
            <a:off x="39853" y="0"/>
            <a:ext cx="9156579" cy="5177115"/>
          </a:xfrm>
          <a:prstGeom prst="rect">
            <a:avLst/>
          </a:prstGeom>
          <a:gradFill flip="none" rotWithShape="1">
            <a:gsLst>
              <a:gs pos="0">
                <a:srgbClr val="031D4F">
                  <a:alpha val="0"/>
                </a:srgbClr>
              </a:gs>
              <a:gs pos="25000">
                <a:srgbClr val="021F52">
                  <a:alpha val="68000"/>
                </a:srgbClr>
              </a:gs>
              <a:gs pos="100000">
                <a:schemeClr val="tx1">
                  <a:alpha val="0"/>
                </a:schemeClr>
              </a:gs>
              <a:gs pos="75000">
                <a:srgbClr val="000812">
                  <a:alpha val="67000"/>
                </a:srgbClr>
              </a:gs>
              <a:gs pos="55000">
                <a:srgbClr val="001024"/>
              </a:gs>
            </a:gsLst>
            <a:lin ang="10800000" scaled="1"/>
            <a:tileRect/>
          </a:gra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72" tIns="89972" rIns="89972" bIns="89972" numCol="1" spcCol="0" rtlCol="0" fromWordArt="0" anchor="ctr" anchorCtr="0" forceAA="0" compatLnSpc="1">
            <a:prstTxWarp prst="textNoShape">
              <a:avLst/>
            </a:prstTxWarp>
            <a:noAutofit/>
          </a:bodyPr>
          <a:lstStyle/>
          <a:p>
            <a:pPr algn="ctr" defTabSz="914273" fontAlgn="base">
              <a:spcAft>
                <a:spcPct val="0"/>
              </a:spcAft>
            </a:pPr>
            <a:endParaRPr lang="de-DE" sz="1200">
              <a:solidFill>
                <a:srgbClr val="000000"/>
              </a:solidFill>
              <a:latin typeface="Tahoma"/>
              <a:cs typeface="Tahoma" pitchFamily="34" charset="0"/>
            </a:endParaRPr>
          </a:p>
        </p:txBody>
      </p:sp>
      <p:sp>
        <p:nvSpPr>
          <p:cNvPr id="2" name="Titel 1">
            <a:extLst>
              <a:ext uri="{FF2B5EF4-FFF2-40B4-BE49-F238E27FC236}">
                <a16:creationId xmlns:a16="http://schemas.microsoft.com/office/drawing/2014/main" id="{14C5CAF2-3181-E10D-4AD2-67B73ABF4106}"/>
              </a:ext>
            </a:extLst>
          </p:cNvPr>
          <p:cNvSpPr>
            <a:spLocks noGrp="1"/>
          </p:cNvSpPr>
          <p:nvPr>
            <p:ph type="title"/>
          </p:nvPr>
        </p:nvSpPr>
        <p:spPr>
          <a:xfrm>
            <a:off x="-8399710" y="155987"/>
            <a:ext cx="8424001" cy="792000"/>
          </a:xfrm>
        </p:spPr>
        <p:txBody>
          <a:bodyPr/>
          <a:lstStyle/>
          <a:p>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Evolution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of</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work</a:t>
            </a:r>
            <a:endPar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endParaRPr>
          </a:p>
        </p:txBody>
      </p:sp>
      <p:sp>
        <p:nvSpPr>
          <p:cNvPr id="55" name="Rectangle 54">
            <a:extLst>
              <a:ext uri="{FF2B5EF4-FFF2-40B4-BE49-F238E27FC236}">
                <a16:creationId xmlns:a16="http://schemas.microsoft.com/office/drawing/2014/main" id="{90A91C0E-CEF4-FEC3-A3A7-6E5FE8C66712}"/>
              </a:ext>
            </a:extLst>
          </p:cNvPr>
          <p:cNvSpPr/>
          <p:nvPr/>
        </p:nvSpPr>
        <p:spPr>
          <a:xfrm flipH="1">
            <a:off x="7121705" y="1000941"/>
            <a:ext cx="679808" cy="289709"/>
          </a:xfrm>
          <a:prstGeom prst="rect">
            <a:avLst/>
          </a:prstGeom>
          <a:noFill/>
          <a:ln w="12700" cap="flat" cmpd="sng" algn="ctr">
            <a:noFill/>
            <a:prstDash val="solid"/>
          </a:ln>
          <a:effectLst/>
        </p:spPr>
        <p:txBody>
          <a:bodyPr rot="0" spcFirstLastPara="0" vertOverflow="overflow" horzOverflow="overflow" vert="horz" wrap="square" lIns="89944" tIns="89944" rIns="89944" bIns="89944" numCol="1" spcCol="0" rtlCol="0" fromWordArt="0" anchor="ctr" anchorCtr="0" forceAA="0" compatLnSpc="1">
            <a:prstTxWarp prst="textNoShape">
              <a:avLst/>
            </a:prstTxWarp>
            <a:noAutofit/>
          </a:bodyPr>
          <a:lstStyle/>
          <a:p>
            <a:pPr algn="r" defTabSz="913852" fontAlgn="base">
              <a:spcAft>
                <a:spcPct val="0"/>
              </a:spcAft>
            </a:pPr>
            <a:r>
              <a:rPr lang="de-DE" sz="1400" b="1" kern="0">
                <a:solidFill>
                  <a:srgbClr val="00265F"/>
                </a:solidFill>
                <a:latin typeface="ZF Prometo Light" panose="020B0404030203060203" pitchFamily="34" charset="0"/>
                <a:cs typeface="Tahoma" pitchFamily="34" charset="0"/>
              </a:rPr>
              <a:t>*</a:t>
            </a:r>
            <a:endParaRPr lang="en-US" sz="1400" b="1" kern="0">
              <a:solidFill>
                <a:srgbClr val="00265F"/>
              </a:solidFill>
              <a:latin typeface="ZF Prometo Light" panose="020B0404030203060203" pitchFamily="34" charset="0"/>
              <a:cs typeface="Tahoma" pitchFamily="34" charset="0"/>
            </a:endParaRPr>
          </a:p>
        </p:txBody>
      </p:sp>
      <p:sp>
        <p:nvSpPr>
          <p:cNvPr id="129" name="Titel 1">
            <a:extLst>
              <a:ext uri="{FF2B5EF4-FFF2-40B4-BE49-F238E27FC236}">
                <a16:creationId xmlns:a16="http://schemas.microsoft.com/office/drawing/2014/main" id="{56846957-473B-BA69-810E-8ECB855D6F7E}"/>
              </a:ext>
            </a:extLst>
          </p:cNvPr>
          <p:cNvSpPr txBox="1">
            <a:spLocks/>
          </p:cNvSpPr>
          <p:nvPr/>
        </p:nvSpPr>
        <p:spPr>
          <a:xfrm>
            <a:off x="-5487982" y="151190"/>
            <a:ext cx="5578380" cy="7920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bg1"/>
                </a:solidFill>
                <a:latin typeface="+mj-lt"/>
                <a:ea typeface="+mj-ea"/>
                <a:cs typeface="+mj-cs"/>
              </a:defRPr>
            </a:lvl1pPr>
          </a:lstStyle>
          <a:p>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It´s</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about</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People &amp; Technology</a:t>
            </a:r>
          </a:p>
        </p:txBody>
      </p:sp>
      <p:sp>
        <p:nvSpPr>
          <p:cNvPr id="130" name="Titel 1">
            <a:extLst>
              <a:ext uri="{FF2B5EF4-FFF2-40B4-BE49-F238E27FC236}">
                <a16:creationId xmlns:a16="http://schemas.microsoft.com/office/drawing/2014/main" id="{92AA5CAF-3B23-C29A-853B-7A524A12093D}"/>
              </a:ext>
            </a:extLst>
          </p:cNvPr>
          <p:cNvSpPr txBox="1">
            <a:spLocks/>
          </p:cNvSpPr>
          <p:nvPr/>
        </p:nvSpPr>
        <p:spPr>
          <a:xfrm>
            <a:off x="-97571" y="169812"/>
            <a:ext cx="5578380" cy="7920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bg1"/>
                </a:solidFill>
                <a:latin typeface="+mj-lt"/>
                <a:ea typeface="+mj-ea"/>
                <a:cs typeface="+mj-cs"/>
              </a:defRPr>
            </a:lvl1pPr>
          </a:lstStyle>
          <a:p>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I4.0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Maturity</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Index</a:t>
            </a:r>
          </a:p>
        </p:txBody>
      </p:sp>
      <p:sp>
        <p:nvSpPr>
          <p:cNvPr id="4" name="Fußzeilenplatzhalter 5">
            <a:extLst>
              <a:ext uri="{FF2B5EF4-FFF2-40B4-BE49-F238E27FC236}">
                <a16:creationId xmlns:a16="http://schemas.microsoft.com/office/drawing/2014/main" id="{B7E1CDCE-CFE5-190B-1150-3B69D26A8BF7}"/>
              </a:ext>
            </a:extLst>
          </p:cNvPr>
          <p:cNvSpPr txBox="1">
            <a:spLocks/>
          </p:cNvSpPr>
          <p:nvPr/>
        </p:nvSpPr>
        <p:spPr>
          <a:xfrm>
            <a:off x="6949374" y="4929197"/>
            <a:ext cx="2067274" cy="252078"/>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r>
              <a:rPr lang="en-US" sz="800">
                <a:solidFill>
                  <a:srgbClr val="1179BF"/>
                </a:solidFill>
                <a:latin typeface="ZF Prometo Light" panose="020B0404030203060203" pitchFamily="34" charset="0"/>
              </a:rPr>
              <a:t>Background picture generated by MS Copilot</a:t>
            </a:r>
          </a:p>
        </p:txBody>
      </p:sp>
      <p:grpSp>
        <p:nvGrpSpPr>
          <p:cNvPr id="7" name="Group 6">
            <a:extLst>
              <a:ext uri="{FF2B5EF4-FFF2-40B4-BE49-F238E27FC236}">
                <a16:creationId xmlns:a16="http://schemas.microsoft.com/office/drawing/2014/main" id="{096DEB2B-D479-729C-987A-0F2D81CCC156}"/>
              </a:ext>
            </a:extLst>
          </p:cNvPr>
          <p:cNvGrpSpPr/>
          <p:nvPr/>
        </p:nvGrpSpPr>
        <p:grpSpPr>
          <a:xfrm>
            <a:off x="-33776" y="565813"/>
            <a:ext cx="8656795" cy="4315988"/>
            <a:chOff x="18945" y="74303"/>
            <a:chExt cx="12154507" cy="6667014"/>
          </a:xfrm>
        </p:grpSpPr>
        <p:pic>
          <p:nvPicPr>
            <p:cNvPr id="9" name="Picture 8" descr="A diagram of a diagram of a diagram&#10;&#10;AI-generated content may be incorrect.">
              <a:extLst>
                <a:ext uri="{FF2B5EF4-FFF2-40B4-BE49-F238E27FC236}">
                  <a16:creationId xmlns:a16="http://schemas.microsoft.com/office/drawing/2014/main" id="{502A8978-3965-5D36-A6D4-CBF96CD64898}"/>
                </a:ext>
              </a:extLst>
            </p:cNvPr>
            <p:cNvPicPr>
              <a:picLocks noChangeAspect="1"/>
            </p:cNvPicPr>
            <p:nvPr/>
          </p:nvPicPr>
          <p:blipFill>
            <a:blip r:embed="rId5"/>
            <a:srcRect b="1720"/>
            <a:stretch>
              <a:fillRect/>
            </a:stretch>
          </p:blipFill>
          <p:spPr>
            <a:xfrm>
              <a:off x="18945" y="74303"/>
              <a:ext cx="12154110" cy="6667014"/>
            </a:xfrm>
            <a:prstGeom prst="rect">
              <a:avLst/>
            </a:prstGeom>
          </p:spPr>
        </p:pic>
        <p:pic>
          <p:nvPicPr>
            <p:cNvPr id="13" name="Picture 12">
              <a:extLst>
                <a:ext uri="{FF2B5EF4-FFF2-40B4-BE49-F238E27FC236}">
                  <a16:creationId xmlns:a16="http://schemas.microsoft.com/office/drawing/2014/main" id="{29EB9EB4-8368-4D4B-6667-F65BB47D7B77}"/>
                </a:ext>
              </a:extLst>
            </p:cNvPr>
            <p:cNvPicPr>
              <a:picLocks noChangeAspect="1"/>
            </p:cNvPicPr>
            <p:nvPr/>
          </p:nvPicPr>
          <p:blipFill>
            <a:blip r:embed="rId6"/>
            <a:stretch>
              <a:fillRect/>
            </a:stretch>
          </p:blipFill>
          <p:spPr>
            <a:xfrm>
              <a:off x="11068552" y="6570250"/>
              <a:ext cx="1104900" cy="169379"/>
            </a:xfrm>
            <a:prstGeom prst="rect">
              <a:avLst/>
            </a:prstGeom>
          </p:spPr>
        </p:pic>
      </p:grpSp>
      <p:sp>
        <p:nvSpPr>
          <p:cNvPr id="56" name="Rectangle 55">
            <a:extLst>
              <a:ext uri="{FF2B5EF4-FFF2-40B4-BE49-F238E27FC236}">
                <a16:creationId xmlns:a16="http://schemas.microsoft.com/office/drawing/2014/main" id="{9755E7CF-2DF1-DFA7-7BED-35F1E74E5056}"/>
              </a:ext>
            </a:extLst>
          </p:cNvPr>
          <p:cNvSpPr/>
          <p:nvPr/>
        </p:nvSpPr>
        <p:spPr>
          <a:xfrm flipH="1">
            <a:off x="7614525" y="4537006"/>
            <a:ext cx="679808" cy="289709"/>
          </a:xfrm>
          <a:prstGeom prst="rect">
            <a:avLst/>
          </a:prstGeom>
          <a:noFill/>
          <a:ln w="12700" cap="flat" cmpd="sng" algn="ctr">
            <a:noFill/>
            <a:prstDash val="solid"/>
          </a:ln>
          <a:effectLst/>
        </p:spPr>
        <p:txBody>
          <a:bodyPr rot="0" spcFirstLastPara="0" vertOverflow="overflow" horzOverflow="overflow" vert="horz" wrap="square" lIns="89944" tIns="89944" rIns="89944" bIns="89944" numCol="1" spcCol="0" rtlCol="0" fromWordArt="0" anchor="ctr" anchorCtr="0" forceAA="0" compatLnSpc="1">
            <a:prstTxWarp prst="textNoShape">
              <a:avLst/>
            </a:prstTxWarp>
            <a:noAutofit/>
          </a:bodyPr>
          <a:lstStyle/>
          <a:p>
            <a:pPr algn="r" defTabSz="913852" fontAlgn="base">
              <a:spcAft>
                <a:spcPct val="0"/>
              </a:spcAft>
            </a:pPr>
            <a:r>
              <a:rPr lang="de-DE" sz="1400" b="1" kern="0">
                <a:solidFill>
                  <a:schemeClr val="accent5">
                    <a:lumMod val="50000"/>
                  </a:schemeClr>
                </a:solidFill>
                <a:latin typeface="ZF Prometo Light" panose="020B0404030203060203" pitchFamily="34" charset="0"/>
                <a:cs typeface="Tahoma" pitchFamily="34" charset="0"/>
              </a:rPr>
              <a:t>*</a:t>
            </a:r>
            <a:endParaRPr lang="en-US" sz="1400" b="1" kern="0">
              <a:solidFill>
                <a:schemeClr val="accent5">
                  <a:lumMod val="50000"/>
                </a:schemeClr>
              </a:solidFill>
              <a:latin typeface="ZF Prometo Light" panose="020B0404030203060203" pitchFamily="34" charset="0"/>
              <a:cs typeface="Tahoma" pitchFamily="34" charset="0"/>
            </a:endParaRPr>
          </a:p>
        </p:txBody>
      </p:sp>
      <p:grpSp>
        <p:nvGrpSpPr>
          <p:cNvPr id="14" name="Group 13">
            <a:extLst>
              <a:ext uri="{FF2B5EF4-FFF2-40B4-BE49-F238E27FC236}">
                <a16:creationId xmlns:a16="http://schemas.microsoft.com/office/drawing/2014/main" id="{A1870DDB-BCF6-EAF6-F3FF-8694F28D16D5}"/>
              </a:ext>
            </a:extLst>
          </p:cNvPr>
          <p:cNvGrpSpPr/>
          <p:nvPr/>
        </p:nvGrpSpPr>
        <p:grpSpPr>
          <a:xfrm>
            <a:off x="8152925" y="4503166"/>
            <a:ext cx="922535" cy="389393"/>
            <a:chOff x="8200096" y="264445"/>
            <a:chExt cx="691902" cy="292045"/>
          </a:xfrm>
        </p:grpSpPr>
        <p:sp>
          <p:nvSpPr>
            <p:cNvPr id="15" name="TextBox 14">
              <a:extLst>
                <a:ext uri="{FF2B5EF4-FFF2-40B4-BE49-F238E27FC236}">
                  <a16:creationId xmlns:a16="http://schemas.microsoft.com/office/drawing/2014/main" id="{EE9DAE4F-CA88-BC37-F973-A0AA42F637EF}"/>
                </a:ext>
              </a:extLst>
            </p:cNvPr>
            <p:cNvSpPr txBox="1"/>
            <p:nvPr/>
          </p:nvSpPr>
          <p:spPr>
            <a:xfrm>
              <a:off x="8200096" y="302718"/>
              <a:ext cx="410401" cy="253772"/>
            </a:xfrm>
            <a:prstGeom prst="rect">
              <a:avLst/>
            </a:prstGeom>
            <a:noFill/>
          </p:spPr>
          <p:txBody>
            <a:bodyPr wrap="square">
              <a:spAutoFit/>
            </a:bodyPr>
            <a:lstStyle/>
            <a:p>
              <a:pPr defTabSz="1218804" fontAlgn="base">
                <a:spcAft>
                  <a:spcPct val="0"/>
                </a:spcAft>
              </a:pPr>
              <a:r>
                <a:rPr lang="en-GB" sz="533" err="1">
                  <a:solidFill>
                    <a:schemeClr val="accent5">
                      <a:lumMod val="50000"/>
                    </a:schemeClr>
                  </a:solidFill>
                  <a:latin typeface="proxima-nova"/>
                </a:rPr>
                <a:t>Acatech</a:t>
              </a:r>
              <a:r>
                <a:rPr lang="en-GB" sz="533">
                  <a:solidFill>
                    <a:schemeClr val="accent5">
                      <a:lumMod val="50000"/>
                    </a:schemeClr>
                  </a:solidFill>
                  <a:latin typeface="proxima-nova"/>
                </a:rPr>
                <a:t> I I4.0 Maturity Index</a:t>
              </a:r>
            </a:p>
          </p:txBody>
        </p:sp>
        <p:pic>
          <p:nvPicPr>
            <p:cNvPr id="16" name="Picture 15">
              <a:hlinkClick r:id="rId7"/>
              <a:extLst>
                <a:ext uri="{FF2B5EF4-FFF2-40B4-BE49-F238E27FC236}">
                  <a16:creationId xmlns:a16="http://schemas.microsoft.com/office/drawing/2014/main" id="{CD2C42AE-AEDC-8D47-9E5F-E3BF818653C6}"/>
                </a:ext>
              </a:extLst>
            </p:cNvPr>
            <p:cNvPicPr>
              <a:picLocks noChangeAspect="1"/>
            </p:cNvPicPr>
            <p:nvPr/>
          </p:nvPicPr>
          <p:blipFill>
            <a:blip r:embed="rId8"/>
            <a:stretch>
              <a:fillRect/>
            </a:stretch>
          </p:blipFill>
          <p:spPr>
            <a:xfrm>
              <a:off x="8588188" y="264445"/>
              <a:ext cx="303810" cy="290601"/>
            </a:xfrm>
            <a:prstGeom prst="rect">
              <a:avLst/>
            </a:prstGeom>
          </p:spPr>
        </p:pic>
      </p:grpSp>
      <p:sp>
        <p:nvSpPr>
          <p:cNvPr id="58" name="Ellipse 143">
            <a:extLst>
              <a:ext uri="{FF2B5EF4-FFF2-40B4-BE49-F238E27FC236}">
                <a16:creationId xmlns:a16="http://schemas.microsoft.com/office/drawing/2014/main" id="{EF830924-211A-E53C-AFAC-F5729B823916}"/>
              </a:ext>
            </a:extLst>
          </p:cNvPr>
          <p:cNvSpPr/>
          <p:nvPr/>
        </p:nvSpPr>
        <p:spPr bwMode="auto">
          <a:xfrm>
            <a:off x="3665943" y="1957698"/>
            <a:ext cx="170810" cy="170810"/>
          </a:xfrm>
          <a:prstGeom prst="ellipse">
            <a:avLst/>
          </a:prstGeom>
          <a:solidFill>
            <a:srgbClr val="C00000"/>
          </a:solidFill>
          <a:ln w="5670">
            <a:noFill/>
            <a:round/>
            <a:headEnd/>
            <a:tailEnd/>
          </a:ln>
          <a:effectLst/>
        </p:spPr>
        <p:txBody>
          <a:bodyPr rot="0" spcFirstLastPara="0" vertOverflow="overflow" horzOverflow="overflow" vert="horz" wrap="square" lIns="44267" tIns="22133" rIns="44267" bIns="22133" numCol="1" spcCol="0" rtlCol="0" fromWordArt="0" anchor="ctr" anchorCtr="0" forceAA="0" compatLnSpc="1">
            <a:prstTxWarp prst="textNoShape">
              <a:avLst/>
            </a:prstTxWarp>
            <a:noAutofit/>
          </a:bodyPr>
          <a:lstStyle/>
          <a:p>
            <a:pPr algn="ctr" defTabSz="843113">
              <a:defRPr/>
            </a:pPr>
            <a:r>
              <a:rPr lang="en-US" sz="1050" kern="0">
                <a:solidFill>
                  <a:srgbClr val="FFFFFF"/>
                </a:solidFill>
                <a:latin typeface="ZF Prometo Light" panose="020B0404030203060203" pitchFamily="34" charset="0"/>
                <a:cs typeface="Arial" panose="020B0604020202020204" pitchFamily="34" charset="0"/>
              </a:rPr>
              <a:t>3</a:t>
            </a:r>
          </a:p>
        </p:txBody>
      </p:sp>
      <p:sp>
        <p:nvSpPr>
          <p:cNvPr id="59" name="Ellipse 144">
            <a:extLst>
              <a:ext uri="{FF2B5EF4-FFF2-40B4-BE49-F238E27FC236}">
                <a16:creationId xmlns:a16="http://schemas.microsoft.com/office/drawing/2014/main" id="{FEEDA6E9-FA0F-4DB6-93B8-EDEF9AA65016}"/>
              </a:ext>
            </a:extLst>
          </p:cNvPr>
          <p:cNvSpPr/>
          <p:nvPr/>
        </p:nvSpPr>
        <p:spPr bwMode="auto">
          <a:xfrm>
            <a:off x="4969847" y="1512805"/>
            <a:ext cx="170810" cy="170810"/>
          </a:xfrm>
          <a:prstGeom prst="ellipse">
            <a:avLst/>
          </a:prstGeom>
          <a:solidFill>
            <a:srgbClr val="C00000"/>
          </a:solidFill>
          <a:ln w="5670">
            <a:noFill/>
            <a:round/>
            <a:headEnd/>
            <a:tailEnd/>
          </a:ln>
          <a:effectLst/>
        </p:spPr>
        <p:txBody>
          <a:bodyPr rot="0" spcFirstLastPara="0" vertOverflow="overflow" horzOverflow="overflow" vert="horz" wrap="square" lIns="44267" tIns="22133" rIns="44267" bIns="22133" numCol="1" spcCol="0" rtlCol="0" fromWordArt="0" anchor="ctr" anchorCtr="0" forceAA="0" compatLnSpc="1">
            <a:prstTxWarp prst="textNoShape">
              <a:avLst/>
            </a:prstTxWarp>
            <a:noAutofit/>
          </a:bodyPr>
          <a:lstStyle/>
          <a:p>
            <a:pPr algn="ctr" defTabSz="843113">
              <a:defRPr/>
            </a:pPr>
            <a:r>
              <a:rPr lang="en-US" sz="1050" kern="0">
                <a:solidFill>
                  <a:srgbClr val="FFFFFF"/>
                </a:solidFill>
                <a:latin typeface="ZF Prometo Light" panose="020B0404030203060203" pitchFamily="34" charset="0"/>
                <a:cs typeface="Arial" panose="020B0604020202020204" pitchFamily="34" charset="0"/>
              </a:rPr>
              <a:t>4</a:t>
            </a:r>
          </a:p>
        </p:txBody>
      </p:sp>
      <p:sp>
        <p:nvSpPr>
          <p:cNvPr id="60" name="Ellipse 141">
            <a:extLst>
              <a:ext uri="{FF2B5EF4-FFF2-40B4-BE49-F238E27FC236}">
                <a16:creationId xmlns:a16="http://schemas.microsoft.com/office/drawing/2014/main" id="{EC41ED63-76E9-6B52-8417-B8C7C80B4D77}"/>
              </a:ext>
            </a:extLst>
          </p:cNvPr>
          <p:cNvSpPr/>
          <p:nvPr/>
        </p:nvSpPr>
        <p:spPr bwMode="auto">
          <a:xfrm>
            <a:off x="6273244" y="1045006"/>
            <a:ext cx="170810" cy="170810"/>
          </a:xfrm>
          <a:prstGeom prst="ellipse">
            <a:avLst/>
          </a:prstGeom>
          <a:solidFill>
            <a:srgbClr val="C00000"/>
          </a:solidFill>
          <a:ln w="5670">
            <a:noFill/>
            <a:round/>
            <a:headEnd/>
            <a:tailEnd/>
          </a:ln>
          <a:effectLst/>
        </p:spPr>
        <p:txBody>
          <a:bodyPr rot="0" spcFirstLastPara="0" vertOverflow="overflow" horzOverflow="overflow" vert="horz" wrap="square" lIns="44267" tIns="22133" rIns="44267" bIns="22133" numCol="1" spcCol="0" rtlCol="0" fromWordArt="0" anchor="ctr" anchorCtr="0" forceAA="0" compatLnSpc="1">
            <a:prstTxWarp prst="textNoShape">
              <a:avLst/>
            </a:prstTxWarp>
            <a:noAutofit/>
          </a:bodyPr>
          <a:lstStyle/>
          <a:p>
            <a:pPr algn="ctr" defTabSz="843113">
              <a:defRPr/>
            </a:pPr>
            <a:r>
              <a:rPr lang="en-US" sz="1050" kern="0">
                <a:solidFill>
                  <a:srgbClr val="FFFFFF"/>
                </a:solidFill>
                <a:latin typeface="ZF Prometo Light" panose="020B0404030203060203" pitchFamily="34" charset="0"/>
                <a:cs typeface="Arial" panose="020B0604020202020204" pitchFamily="34" charset="0"/>
              </a:rPr>
              <a:t>5</a:t>
            </a:r>
          </a:p>
        </p:txBody>
      </p:sp>
      <p:sp>
        <p:nvSpPr>
          <p:cNvPr id="61" name="Ellipse 142">
            <a:extLst>
              <a:ext uri="{FF2B5EF4-FFF2-40B4-BE49-F238E27FC236}">
                <a16:creationId xmlns:a16="http://schemas.microsoft.com/office/drawing/2014/main" id="{E696D4AE-0D9C-CA4D-7CC9-6CCC7A65D908}"/>
              </a:ext>
            </a:extLst>
          </p:cNvPr>
          <p:cNvSpPr/>
          <p:nvPr/>
        </p:nvSpPr>
        <p:spPr bwMode="auto">
          <a:xfrm>
            <a:off x="7646883" y="694708"/>
            <a:ext cx="170810" cy="170810"/>
          </a:xfrm>
          <a:prstGeom prst="ellipse">
            <a:avLst/>
          </a:prstGeom>
          <a:solidFill>
            <a:srgbClr val="C00000"/>
          </a:solidFill>
          <a:ln w="5670">
            <a:noFill/>
            <a:round/>
            <a:headEnd/>
            <a:tailEnd/>
          </a:ln>
          <a:effectLst/>
        </p:spPr>
        <p:txBody>
          <a:bodyPr rot="0" spcFirstLastPara="0" vertOverflow="overflow" horzOverflow="overflow" vert="horz" wrap="square" lIns="44267" tIns="22133" rIns="44267" bIns="22133" numCol="1" spcCol="0" rtlCol="0" fromWordArt="0" anchor="ctr" anchorCtr="0" forceAA="0" compatLnSpc="1">
            <a:prstTxWarp prst="textNoShape">
              <a:avLst/>
            </a:prstTxWarp>
            <a:noAutofit/>
          </a:bodyPr>
          <a:lstStyle/>
          <a:p>
            <a:pPr algn="ctr" defTabSz="843113">
              <a:defRPr/>
            </a:pPr>
            <a:r>
              <a:rPr lang="en-US" sz="1050" kern="0">
                <a:solidFill>
                  <a:srgbClr val="FFFFFF"/>
                </a:solidFill>
                <a:latin typeface="ZF Prometo Light" panose="020B0404030203060203" pitchFamily="34" charset="0"/>
                <a:cs typeface="Arial" panose="020B0604020202020204" pitchFamily="34" charset="0"/>
              </a:rPr>
              <a:t>6</a:t>
            </a:r>
          </a:p>
        </p:txBody>
      </p:sp>
      <p:sp>
        <p:nvSpPr>
          <p:cNvPr id="62" name="Ellipse 146">
            <a:extLst>
              <a:ext uri="{FF2B5EF4-FFF2-40B4-BE49-F238E27FC236}">
                <a16:creationId xmlns:a16="http://schemas.microsoft.com/office/drawing/2014/main" id="{5C0E3E9D-B4CA-AEB4-47D5-72A386D09728}"/>
              </a:ext>
            </a:extLst>
          </p:cNvPr>
          <p:cNvSpPr/>
          <p:nvPr/>
        </p:nvSpPr>
        <p:spPr bwMode="auto">
          <a:xfrm>
            <a:off x="1012577" y="2972379"/>
            <a:ext cx="170810" cy="170810"/>
          </a:xfrm>
          <a:prstGeom prst="ellipse">
            <a:avLst/>
          </a:prstGeom>
          <a:solidFill>
            <a:srgbClr val="C00000"/>
          </a:solidFill>
          <a:ln w="5670">
            <a:noFill/>
            <a:round/>
            <a:headEnd/>
            <a:tailEnd/>
          </a:ln>
          <a:effectLst/>
        </p:spPr>
        <p:txBody>
          <a:bodyPr rot="0" spcFirstLastPara="0" vertOverflow="overflow" horzOverflow="overflow" vert="horz" wrap="square" lIns="44267" tIns="22133" rIns="44267" bIns="22133" numCol="1" spcCol="0" rtlCol="0" fromWordArt="0" anchor="ctr" anchorCtr="0" forceAA="0" compatLnSpc="1">
            <a:prstTxWarp prst="textNoShape">
              <a:avLst/>
            </a:prstTxWarp>
            <a:noAutofit/>
          </a:bodyPr>
          <a:lstStyle/>
          <a:p>
            <a:pPr algn="ctr" defTabSz="843113">
              <a:defRPr/>
            </a:pPr>
            <a:r>
              <a:rPr lang="en-US" sz="1050" kern="0">
                <a:solidFill>
                  <a:srgbClr val="FFFFFF"/>
                </a:solidFill>
                <a:latin typeface="ZF Prometo Light" panose="020B0404030203060203" pitchFamily="34" charset="0"/>
                <a:cs typeface="Arial" panose="020B0604020202020204" pitchFamily="34" charset="0"/>
              </a:rPr>
              <a:t>1</a:t>
            </a:r>
          </a:p>
        </p:txBody>
      </p:sp>
      <p:sp>
        <p:nvSpPr>
          <p:cNvPr id="63" name="Ellipse 147">
            <a:extLst>
              <a:ext uri="{FF2B5EF4-FFF2-40B4-BE49-F238E27FC236}">
                <a16:creationId xmlns:a16="http://schemas.microsoft.com/office/drawing/2014/main" id="{1BBA3808-EE64-ADDC-EAAE-1D89B7F92CD9}"/>
              </a:ext>
            </a:extLst>
          </p:cNvPr>
          <p:cNvSpPr/>
          <p:nvPr/>
        </p:nvSpPr>
        <p:spPr bwMode="auto">
          <a:xfrm>
            <a:off x="2350367" y="2418761"/>
            <a:ext cx="170810" cy="170810"/>
          </a:xfrm>
          <a:prstGeom prst="ellipse">
            <a:avLst/>
          </a:prstGeom>
          <a:solidFill>
            <a:srgbClr val="C00000"/>
          </a:solidFill>
          <a:ln w="5670">
            <a:noFill/>
            <a:round/>
            <a:headEnd/>
            <a:tailEnd/>
          </a:ln>
          <a:effectLst/>
        </p:spPr>
        <p:txBody>
          <a:bodyPr rot="0" spcFirstLastPara="0" vertOverflow="overflow" horzOverflow="overflow" vert="horz" wrap="square" lIns="44267" tIns="22133" rIns="44267" bIns="22133" numCol="1" spcCol="0" rtlCol="0" fromWordArt="0" anchor="ctr" anchorCtr="0" forceAA="0" compatLnSpc="1">
            <a:prstTxWarp prst="textNoShape">
              <a:avLst/>
            </a:prstTxWarp>
            <a:noAutofit/>
          </a:bodyPr>
          <a:lstStyle/>
          <a:p>
            <a:pPr algn="ctr" defTabSz="843113">
              <a:defRPr/>
            </a:pPr>
            <a:r>
              <a:rPr lang="en-US" sz="1050" kern="0">
                <a:solidFill>
                  <a:srgbClr val="FFFFFF"/>
                </a:solidFill>
                <a:latin typeface="ZF Prometo Light" panose="020B0404030203060203" pitchFamily="34" charset="0"/>
                <a:cs typeface="Arial" panose="020B0604020202020204" pitchFamily="34" charset="0"/>
              </a:rPr>
              <a:t>2</a:t>
            </a:r>
          </a:p>
        </p:txBody>
      </p:sp>
      <p:sp>
        <p:nvSpPr>
          <p:cNvPr id="128" name="Textfeld 148">
            <a:extLst>
              <a:ext uri="{FF2B5EF4-FFF2-40B4-BE49-F238E27FC236}">
                <a16:creationId xmlns:a16="http://schemas.microsoft.com/office/drawing/2014/main" id="{6C41304C-FBDF-D9FC-A940-3E78A82054EC}"/>
              </a:ext>
            </a:extLst>
          </p:cNvPr>
          <p:cNvSpPr txBox="1"/>
          <p:nvPr/>
        </p:nvSpPr>
        <p:spPr>
          <a:xfrm>
            <a:off x="3684065" y="1806295"/>
            <a:ext cx="468077" cy="153888"/>
          </a:xfrm>
          <a:prstGeom prst="rect">
            <a:avLst/>
          </a:prstGeom>
          <a:noFill/>
        </p:spPr>
        <p:txBody>
          <a:bodyPr wrap="none" lIns="0" tIns="0" rIns="0" bIns="0" rtlCol="0">
            <a:spAutoFit/>
          </a:bodyPr>
          <a:lstStyle/>
          <a:p>
            <a:pPr defTabSz="843113">
              <a:spcAft>
                <a:spcPts val="1108"/>
              </a:spcAft>
              <a:buClr>
                <a:srgbClr val="00549F"/>
              </a:buClr>
              <a:buSzPct val="90000"/>
              <a:tabLst>
                <a:tab pos="245908" algn="l"/>
                <a:tab pos="582566" algn="l"/>
                <a:tab pos="904589" algn="l"/>
              </a:tabLst>
              <a:defRPr/>
            </a:pPr>
            <a:r>
              <a:rPr lang="en-US" sz="1000" kern="0">
                <a:solidFill>
                  <a:srgbClr val="FFFFFF"/>
                </a:solidFill>
                <a:latin typeface="ZF Prometo Light" panose="020B0404030203060203" pitchFamily="34" charset="0"/>
                <a:cs typeface="Arial" panose="020B0604020202020204" pitchFamily="34" charset="0"/>
              </a:rPr>
              <a:t>Visibility</a:t>
            </a:r>
          </a:p>
        </p:txBody>
      </p:sp>
      <p:sp>
        <p:nvSpPr>
          <p:cNvPr id="131" name="Textfeld 149">
            <a:extLst>
              <a:ext uri="{FF2B5EF4-FFF2-40B4-BE49-F238E27FC236}">
                <a16:creationId xmlns:a16="http://schemas.microsoft.com/office/drawing/2014/main" id="{CBBDC065-FF41-8AAB-C6C6-D72DFA0C0ECA}"/>
              </a:ext>
            </a:extLst>
          </p:cNvPr>
          <p:cNvSpPr txBox="1"/>
          <p:nvPr/>
        </p:nvSpPr>
        <p:spPr>
          <a:xfrm>
            <a:off x="4890473" y="1307980"/>
            <a:ext cx="801501" cy="153888"/>
          </a:xfrm>
          <a:prstGeom prst="rect">
            <a:avLst/>
          </a:prstGeom>
          <a:noFill/>
        </p:spPr>
        <p:txBody>
          <a:bodyPr wrap="none" lIns="0" tIns="0" rIns="0" bIns="0" rtlCol="0">
            <a:spAutoFit/>
          </a:bodyPr>
          <a:lstStyle/>
          <a:p>
            <a:pPr defTabSz="843113">
              <a:spcAft>
                <a:spcPts val="1108"/>
              </a:spcAft>
              <a:buClr>
                <a:srgbClr val="00549F"/>
              </a:buClr>
              <a:buSzPct val="90000"/>
              <a:tabLst>
                <a:tab pos="245908" algn="l"/>
                <a:tab pos="582566" algn="l"/>
                <a:tab pos="904589" algn="l"/>
              </a:tabLst>
              <a:defRPr/>
            </a:pPr>
            <a:r>
              <a:rPr lang="en-US" sz="1000" kern="0">
                <a:solidFill>
                  <a:srgbClr val="FFFFFF"/>
                </a:solidFill>
                <a:latin typeface="ZF Prometo Light" panose="020B0404030203060203" pitchFamily="34" charset="0"/>
                <a:cs typeface="Arial" panose="020B0604020202020204" pitchFamily="34" charset="0"/>
              </a:rPr>
              <a:t>Transparency</a:t>
            </a:r>
          </a:p>
        </p:txBody>
      </p:sp>
      <p:sp>
        <p:nvSpPr>
          <p:cNvPr id="132" name="Textfeld 150">
            <a:extLst>
              <a:ext uri="{FF2B5EF4-FFF2-40B4-BE49-F238E27FC236}">
                <a16:creationId xmlns:a16="http://schemas.microsoft.com/office/drawing/2014/main" id="{26D39E70-3E23-A902-29FF-378CC9957EB6}"/>
              </a:ext>
            </a:extLst>
          </p:cNvPr>
          <p:cNvSpPr txBox="1"/>
          <p:nvPr/>
        </p:nvSpPr>
        <p:spPr>
          <a:xfrm>
            <a:off x="6250609" y="852466"/>
            <a:ext cx="740587" cy="153888"/>
          </a:xfrm>
          <a:prstGeom prst="rect">
            <a:avLst/>
          </a:prstGeom>
          <a:noFill/>
        </p:spPr>
        <p:txBody>
          <a:bodyPr wrap="none" lIns="0" tIns="0" rIns="0" bIns="0" rtlCol="0">
            <a:spAutoFit/>
          </a:bodyPr>
          <a:lstStyle/>
          <a:p>
            <a:pPr defTabSz="843113">
              <a:spcAft>
                <a:spcPts val="1108"/>
              </a:spcAft>
              <a:buClr>
                <a:srgbClr val="00549F"/>
              </a:buClr>
              <a:buSzPct val="90000"/>
              <a:tabLst>
                <a:tab pos="245908" algn="l"/>
                <a:tab pos="582566" algn="l"/>
                <a:tab pos="904589" algn="l"/>
              </a:tabLst>
              <a:defRPr/>
            </a:pPr>
            <a:r>
              <a:rPr lang="en-US" sz="1000" kern="0">
                <a:solidFill>
                  <a:srgbClr val="FFFFFF"/>
                </a:solidFill>
                <a:latin typeface="ZF Prometo Light" panose="020B0404030203060203" pitchFamily="34" charset="0"/>
                <a:cs typeface="Arial" panose="020B0604020202020204" pitchFamily="34" charset="0"/>
              </a:rPr>
              <a:t>Predictability</a:t>
            </a:r>
          </a:p>
        </p:txBody>
      </p:sp>
      <p:sp>
        <p:nvSpPr>
          <p:cNvPr id="133" name="Textfeld 151">
            <a:extLst>
              <a:ext uri="{FF2B5EF4-FFF2-40B4-BE49-F238E27FC236}">
                <a16:creationId xmlns:a16="http://schemas.microsoft.com/office/drawing/2014/main" id="{846E1635-E60C-8AE7-2440-F82CE5BAF10B}"/>
              </a:ext>
            </a:extLst>
          </p:cNvPr>
          <p:cNvSpPr txBox="1"/>
          <p:nvPr/>
        </p:nvSpPr>
        <p:spPr>
          <a:xfrm>
            <a:off x="7809222" y="551987"/>
            <a:ext cx="687689" cy="153888"/>
          </a:xfrm>
          <a:prstGeom prst="rect">
            <a:avLst/>
          </a:prstGeom>
          <a:noFill/>
        </p:spPr>
        <p:txBody>
          <a:bodyPr wrap="none" lIns="0" tIns="0" rIns="0" bIns="0" rtlCol="0">
            <a:spAutoFit/>
          </a:bodyPr>
          <a:lstStyle/>
          <a:p>
            <a:pPr defTabSz="843113">
              <a:spcAft>
                <a:spcPts val="1108"/>
              </a:spcAft>
              <a:buClr>
                <a:srgbClr val="00549F"/>
              </a:buClr>
              <a:buSzPct val="90000"/>
              <a:tabLst>
                <a:tab pos="245908" algn="l"/>
                <a:tab pos="582566" algn="l"/>
                <a:tab pos="904589" algn="l"/>
              </a:tabLst>
              <a:defRPr/>
            </a:pPr>
            <a:r>
              <a:rPr lang="en-US" sz="1000" kern="0">
                <a:solidFill>
                  <a:srgbClr val="FFFFFF"/>
                </a:solidFill>
                <a:latin typeface="ZF Prometo Light" panose="020B0404030203060203" pitchFamily="34" charset="0"/>
                <a:cs typeface="Arial" panose="020B0604020202020204" pitchFamily="34" charset="0"/>
              </a:rPr>
              <a:t>Adaptability</a:t>
            </a:r>
          </a:p>
        </p:txBody>
      </p:sp>
      <p:sp>
        <p:nvSpPr>
          <p:cNvPr id="134" name="Textfeld 152">
            <a:extLst>
              <a:ext uri="{FF2B5EF4-FFF2-40B4-BE49-F238E27FC236}">
                <a16:creationId xmlns:a16="http://schemas.microsoft.com/office/drawing/2014/main" id="{ED54BA81-9C29-5838-8556-3D45D0971093}"/>
              </a:ext>
            </a:extLst>
          </p:cNvPr>
          <p:cNvSpPr txBox="1"/>
          <p:nvPr/>
        </p:nvSpPr>
        <p:spPr>
          <a:xfrm>
            <a:off x="807122" y="2840227"/>
            <a:ext cx="936154" cy="153888"/>
          </a:xfrm>
          <a:prstGeom prst="rect">
            <a:avLst/>
          </a:prstGeom>
          <a:noFill/>
        </p:spPr>
        <p:txBody>
          <a:bodyPr wrap="none" lIns="0" tIns="0" rIns="0" bIns="0" rtlCol="0">
            <a:spAutoFit/>
          </a:bodyPr>
          <a:lstStyle/>
          <a:p>
            <a:pPr defTabSz="843113">
              <a:spcAft>
                <a:spcPts val="1108"/>
              </a:spcAft>
              <a:buClr>
                <a:srgbClr val="00549F"/>
              </a:buClr>
              <a:buSzPct val="90000"/>
              <a:tabLst>
                <a:tab pos="245908" algn="l"/>
                <a:tab pos="582566" algn="l"/>
                <a:tab pos="904589" algn="l"/>
              </a:tabLst>
              <a:defRPr/>
            </a:pPr>
            <a:r>
              <a:rPr lang="en-US" sz="1000" kern="0">
                <a:solidFill>
                  <a:srgbClr val="FFFFFF"/>
                </a:solidFill>
                <a:latin typeface="ZF Prometo Light" panose="020B0404030203060203" pitchFamily="34" charset="0"/>
                <a:cs typeface="Arial" panose="020B0604020202020204" pitchFamily="34" charset="0"/>
              </a:rPr>
              <a:t>Computerization</a:t>
            </a:r>
          </a:p>
        </p:txBody>
      </p:sp>
      <p:sp>
        <p:nvSpPr>
          <p:cNvPr id="135" name="Textfeld 154">
            <a:extLst>
              <a:ext uri="{FF2B5EF4-FFF2-40B4-BE49-F238E27FC236}">
                <a16:creationId xmlns:a16="http://schemas.microsoft.com/office/drawing/2014/main" id="{EACDEED8-61D1-9FA6-1E40-6BC75ACA58E4}"/>
              </a:ext>
            </a:extLst>
          </p:cNvPr>
          <p:cNvSpPr txBox="1"/>
          <p:nvPr/>
        </p:nvSpPr>
        <p:spPr>
          <a:xfrm>
            <a:off x="2154089" y="2275306"/>
            <a:ext cx="734175" cy="153888"/>
          </a:xfrm>
          <a:prstGeom prst="rect">
            <a:avLst/>
          </a:prstGeom>
          <a:noFill/>
        </p:spPr>
        <p:txBody>
          <a:bodyPr wrap="none" lIns="0" tIns="0" rIns="0" bIns="0" rtlCol="0">
            <a:spAutoFit/>
          </a:bodyPr>
          <a:lstStyle/>
          <a:p>
            <a:pPr defTabSz="843113">
              <a:spcAft>
                <a:spcPts val="1108"/>
              </a:spcAft>
              <a:buClr>
                <a:srgbClr val="00549F"/>
              </a:buClr>
              <a:buSzPct val="90000"/>
              <a:tabLst>
                <a:tab pos="245908" algn="l"/>
                <a:tab pos="582566" algn="l"/>
                <a:tab pos="904589" algn="l"/>
              </a:tabLst>
              <a:defRPr/>
            </a:pPr>
            <a:r>
              <a:rPr lang="en-US" sz="1000" kern="0">
                <a:solidFill>
                  <a:srgbClr val="FFFFFF"/>
                </a:solidFill>
                <a:latin typeface="ZF Prometo Light" panose="020B0404030203060203" pitchFamily="34" charset="0"/>
                <a:cs typeface="Arial" panose="020B0604020202020204" pitchFamily="34" charset="0"/>
              </a:rPr>
              <a:t>Connectivity </a:t>
            </a:r>
          </a:p>
        </p:txBody>
      </p:sp>
      <p:sp>
        <p:nvSpPr>
          <p:cNvPr id="136" name="Titel 1">
            <a:extLst>
              <a:ext uri="{FF2B5EF4-FFF2-40B4-BE49-F238E27FC236}">
                <a16:creationId xmlns:a16="http://schemas.microsoft.com/office/drawing/2014/main" id="{FCFB7A3C-3CAE-56F0-2699-B847220335D2}"/>
              </a:ext>
            </a:extLst>
          </p:cNvPr>
          <p:cNvSpPr txBox="1">
            <a:spLocks/>
          </p:cNvSpPr>
          <p:nvPr/>
        </p:nvSpPr>
        <p:spPr>
          <a:xfrm>
            <a:off x="3195298" y="186794"/>
            <a:ext cx="5578380" cy="7920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bg1"/>
                </a:solidFill>
                <a:latin typeface="+mj-lt"/>
                <a:ea typeface="+mj-ea"/>
                <a:cs typeface="+mj-cs"/>
              </a:defRPr>
            </a:lvl1pPr>
          </a:lstStyle>
          <a:p>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Digital Transformation</a:t>
            </a:r>
          </a:p>
        </p:txBody>
      </p:sp>
      <p:sp>
        <p:nvSpPr>
          <p:cNvPr id="3" name="Rechteck 2">
            <a:extLst>
              <a:ext uri="{FF2B5EF4-FFF2-40B4-BE49-F238E27FC236}">
                <a16:creationId xmlns:a16="http://schemas.microsoft.com/office/drawing/2014/main" id="{6125CA5C-52FB-622E-0869-8B09E21BC7DF}"/>
              </a:ext>
            </a:extLst>
          </p:cNvPr>
          <p:cNvSpPr/>
          <p:nvPr/>
        </p:nvSpPr>
        <p:spPr>
          <a:xfrm>
            <a:off x="-1393372" y="548642"/>
            <a:ext cx="1219200" cy="513806"/>
          </a:xfrm>
          <a:prstGeom prst="rect">
            <a:avLst/>
          </a:prstGeom>
          <a:solidFill>
            <a:schemeClr val="tx2"/>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spcBef>
                <a:spcPts val="0"/>
              </a:spcBef>
              <a:spcAft>
                <a:spcPts val="600"/>
              </a:spcAft>
              <a:buClrTx/>
              <a:buSzTx/>
              <a:buFontTx/>
              <a:buNone/>
              <a:tabLst/>
            </a:pPr>
            <a:r>
              <a:rPr lang="de-DE" sz="1200" kern="0">
                <a:latin typeface="Tahoma"/>
                <a:cs typeface="Tahoma" pitchFamily="34" charset="0"/>
              </a:rPr>
              <a:t>2 Min.</a:t>
            </a:r>
            <a:endParaRPr kumimoji="0" lang="de-DE" sz="1200" b="0" i="0" u="none" strike="noStrike" kern="0" cap="none" spc="0" normalizeH="0" baseline="0" noProof="0">
              <a:ln>
                <a:noFill/>
              </a:ln>
              <a:effectLst/>
              <a:uLnTx/>
              <a:uFillTx/>
              <a:latin typeface="Tahoma"/>
              <a:ea typeface="+mn-ea"/>
              <a:cs typeface="Tahoma" pitchFamily="34" charset="0"/>
            </a:endParaRPr>
          </a:p>
        </p:txBody>
      </p:sp>
      <p:sp>
        <p:nvSpPr>
          <p:cNvPr id="5" name="Rechteck 4">
            <a:extLst>
              <a:ext uri="{FF2B5EF4-FFF2-40B4-BE49-F238E27FC236}">
                <a16:creationId xmlns:a16="http://schemas.microsoft.com/office/drawing/2014/main" id="{0120315D-1598-15A9-FDDC-2E4C389847D5}"/>
              </a:ext>
            </a:extLst>
          </p:cNvPr>
          <p:cNvSpPr/>
          <p:nvPr/>
        </p:nvSpPr>
        <p:spPr>
          <a:xfrm>
            <a:off x="-1393372" y="1097284"/>
            <a:ext cx="1219200" cy="513806"/>
          </a:xfrm>
          <a:prstGeom prst="rect">
            <a:avLst/>
          </a:prstGeom>
          <a:solidFill>
            <a:srgbClr val="FFC000"/>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spcBef>
                <a:spcPts val="0"/>
              </a:spcBef>
              <a:spcAft>
                <a:spcPts val="600"/>
              </a:spcAft>
              <a:buClrTx/>
              <a:buSzTx/>
              <a:buFontTx/>
              <a:buNone/>
              <a:tabLst/>
            </a:pPr>
            <a:r>
              <a:rPr lang="de-DE" sz="1200" kern="0">
                <a:latin typeface="Tahoma"/>
                <a:cs typeface="Tahoma" pitchFamily="34" charset="0"/>
              </a:rPr>
              <a:t>Gesamt: 10</a:t>
            </a:r>
            <a:endParaRPr kumimoji="0" lang="de-DE" sz="1200" b="0" i="0" u="none" strike="noStrike" kern="0" cap="none" spc="0" normalizeH="0" baseline="0" noProof="0">
              <a:ln>
                <a:noFill/>
              </a:ln>
              <a:effectLst/>
              <a:uLnTx/>
              <a:uFillTx/>
              <a:latin typeface="Tahoma"/>
              <a:ea typeface="+mn-ea"/>
              <a:cs typeface="Tahoma" pitchFamily="34" charset="0"/>
            </a:endParaRPr>
          </a:p>
        </p:txBody>
      </p:sp>
    </p:spTree>
    <p:extLst>
      <p:ext uri="{BB962C8B-B14F-4D97-AF65-F5344CB8AC3E}">
        <p14:creationId xmlns:p14="http://schemas.microsoft.com/office/powerpoint/2010/main" val="30820405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A5D50-97DF-6F08-9293-C11E8FF0A17F}"/>
            </a:ext>
          </a:extLst>
        </p:cNvPr>
        <p:cNvGrpSpPr/>
        <p:nvPr/>
      </p:nvGrpSpPr>
      <p:grpSpPr>
        <a:xfrm>
          <a:off x="0" y="0"/>
          <a:ext cx="0" cy="0"/>
          <a:chOff x="0" y="0"/>
          <a:chExt cx="0" cy="0"/>
        </a:xfrm>
      </p:grpSpPr>
      <p:pic>
        <p:nvPicPr>
          <p:cNvPr id="11" name="Picture 10" descr="A group of people in a room with computers&#10;&#10;Description automatically generated">
            <a:extLst>
              <a:ext uri="{FF2B5EF4-FFF2-40B4-BE49-F238E27FC236}">
                <a16:creationId xmlns:a16="http://schemas.microsoft.com/office/drawing/2014/main" id="{49C793EC-109F-CD69-FAC8-F9AED615E876}"/>
              </a:ext>
            </a:extLst>
          </p:cNvPr>
          <p:cNvPicPr>
            <a:picLocks noChangeAspect="1"/>
          </p:cNvPicPr>
          <p:nvPr/>
        </p:nvPicPr>
        <p:blipFill>
          <a:blip r:embed="rId3">
            <a:extLst>
              <a:ext uri="{28A0092B-C50C-407E-A947-70E740481C1C}">
                <a14:useLocalDpi xmlns:a14="http://schemas.microsoft.com/office/drawing/2010/main" val="0"/>
              </a:ext>
            </a:extLst>
          </a:blip>
          <a:srcRect l="8844" r="8955"/>
          <a:stretch>
            <a:fillRect/>
          </a:stretch>
        </p:blipFill>
        <p:spPr>
          <a:xfrm>
            <a:off x="4199786" y="9139"/>
            <a:ext cx="4956793" cy="5143501"/>
          </a:xfrm>
          <a:prstGeom prst="rect">
            <a:avLst/>
          </a:prstGeom>
        </p:spPr>
      </p:pic>
      <p:sp>
        <p:nvSpPr>
          <p:cNvPr id="4" name="Rechteck 6">
            <a:extLst>
              <a:ext uri="{FF2B5EF4-FFF2-40B4-BE49-F238E27FC236}">
                <a16:creationId xmlns:a16="http://schemas.microsoft.com/office/drawing/2014/main" id="{75EDEEF5-102E-D36B-CB2C-E224F8391412}"/>
              </a:ext>
            </a:extLst>
          </p:cNvPr>
          <p:cNvSpPr/>
          <p:nvPr/>
        </p:nvSpPr>
        <p:spPr>
          <a:xfrm>
            <a:off x="1412" y="-3465"/>
            <a:ext cx="9141179" cy="5162954"/>
          </a:xfrm>
          <a:prstGeom prst="rect">
            <a:avLst/>
          </a:prstGeom>
          <a:gradFill flip="none" rotWithShape="1">
            <a:gsLst>
              <a:gs pos="0">
                <a:srgbClr val="1179BF">
                  <a:alpha val="39130"/>
                </a:srgbClr>
              </a:gs>
              <a:gs pos="32000">
                <a:srgbClr val="004D7A">
                  <a:alpha val="91287"/>
                </a:srgbClr>
              </a:gs>
              <a:gs pos="50000">
                <a:srgbClr val="002F4F"/>
              </a:gs>
              <a:gs pos="81000">
                <a:srgbClr val="001024"/>
              </a:gs>
            </a:gsLst>
            <a:lin ang="10800000" scaled="1"/>
            <a:tileRect/>
          </a:gra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72" tIns="89972" rIns="89972" bIns="89972" numCol="1" spcCol="0" rtlCol="0" fromWordArt="0" anchor="ctr" anchorCtr="0" forceAA="0" compatLnSpc="1">
            <a:prstTxWarp prst="textNoShape">
              <a:avLst/>
            </a:prstTxWarp>
            <a:noAutofit/>
          </a:bodyPr>
          <a:lstStyle/>
          <a:p>
            <a:pPr defTabSz="914378" fontAlgn="base">
              <a:spcAft>
                <a:spcPct val="0"/>
              </a:spcAft>
            </a:pPr>
            <a:endParaRPr lang="de-DE" sz="1200">
              <a:solidFill>
                <a:srgbClr val="000000"/>
              </a:solidFill>
              <a:latin typeface="Tahoma"/>
              <a:cs typeface="Tahoma" pitchFamily="34" charset="0"/>
            </a:endParaRPr>
          </a:p>
        </p:txBody>
      </p:sp>
      <p:sp>
        <p:nvSpPr>
          <p:cNvPr id="2" name="Titel 1">
            <a:extLst>
              <a:ext uri="{FF2B5EF4-FFF2-40B4-BE49-F238E27FC236}">
                <a16:creationId xmlns:a16="http://schemas.microsoft.com/office/drawing/2014/main" id="{16176FB2-965C-57A2-0A36-68B135FCAFEE}"/>
              </a:ext>
            </a:extLst>
          </p:cNvPr>
          <p:cNvSpPr>
            <a:spLocks noGrp="1"/>
          </p:cNvSpPr>
          <p:nvPr>
            <p:ph type="title"/>
          </p:nvPr>
        </p:nvSpPr>
        <p:spPr>
          <a:xfrm>
            <a:off x="-8386126" y="155987"/>
            <a:ext cx="8424001" cy="792000"/>
          </a:xfrm>
        </p:spPr>
        <p:txBody>
          <a:bodyPr/>
          <a:lstStyle/>
          <a:p>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Evolution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of</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work</a:t>
            </a:r>
            <a:endPar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endParaRPr>
          </a:p>
        </p:txBody>
      </p:sp>
      <p:sp>
        <p:nvSpPr>
          <p:cNvPr id="129" name="Titel 1">
            <a:extLst>
              <a:ext uri="{FF2B5EF4-FFF2-40B4-BE49-F238E27FC236}">
                <a16:creationId xmlns:a16="http://schemas.microsoft.com/office/drawing/2014/main" id="{D593E3B4-EDE5-8938-2E4F-ABB19D6C6569}"/>
              </a:ext>
            </a:extLst>
          </p:cNvPr>
          <p:cNvSpPr txBox="1">
            <a:spLocks/>
          </p:cNvSpPr>
          <p:nvPr/>
        </p:nvSpPr>
        <p:spPr>
          <a:xfrm>
            <a:off x="-5474398" y="151190"/>
            <a:ext cx="5578380" cy="7920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bg1"/>
                </a:solidFill>
                <a:latin typeface="+mj-lt"/>
                <a:ea typeface="+mj-ea"/>
                <a:cs typeface="+mj-cs"/>
              </a:defRPr>
            </a:lvl1pPr>
          </a:lstStyle>
          <a:p>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It´s</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about</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People &amp; Technology</a:t>
            </a:r>
          </a:p>
        </p:txBody>
      </p:sp>
      <p:sp>
        <p:nvSpPr>
          <p:cNvPr id="130" name="Titel 1">
            <a:extLst>
              <a:ext uri="{FF2B5EF4-FFF2-40B4-BE49-F238E27FC236}">
                <a16:creationId xmlns:a16="http://schemas.microsoft.com/office/drawing/2014/main" id="{9ACDD8B3-B3EE-5419-5085-17DB2E8EF1D1}"/>
              </a:ext>
            </a:extLst>
          </p:cNvPr>
          <p:cNvSpPr txBox="1">
            <a:spLocks/>
          </p:cNvSpPr>
          <p:nvPr/>
        </p:nvSpPr>
        <p:spPr>
          <a:xfrm>
            <a:off x="-83987" y="169812"/>
            <a:ext cx="5578380" cy="7920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bg1"/>
                </a:solidFill>
                <a:latin typeface="+mj-lt"/>
                <a:ea typeface="+mj-ea"/>
                <a:cs typeface="+mj-cs"/>
              </a:defRPr>
            </a:lvl1pPr>
          </a:lstStyle>
          <a:p>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I4.0 </a:t>
            </a:r>
            <a:r>
              <a:rPr lang="de-DE" sz="2800" err="1">
                <a:solidFill>
                  <a:srgbClr val="FFFFFF"/>
                </a:solidFill>
                <a:latin typeface="ZF Prometo Medium" panose="020B0704030203060203" pitchFamily="34" charset="0"/>
                <a:ea typeface="Tahoma" panose="020B0604030504040204" pitchFamily="34" charset="0"/>
                <a:cs typeface="Tahoma" panose="020B0604030504040204" pitchFamily="34" charset="0"/>
              </a:rPr>
              <a:t>Maturity</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Index</a:t>
            </a:r>
          </a:p>
        </p:txBody>
      </p:sp>
      <p:sp>
        <p:nvSpPr>
          <p:cNvPr id="3" name="Fußzeilenplatzhalter 5">
            <a:extLst>
              <a:ext uri="{FF2B5EF4-FFF2-40B4-BE49-F238E27FC236}">
                <a16:creationId xmlns:a16="http://schemas.microsoft.com/office/drawing/2014/main" id="{0BBC36F4-740B-00D8-6296-A8379FA5DD6C}"/>
              </a:ext>
            </a:extLst>
          </p:cNvPr>
          <p:cNvSpPr txBox="1">
            <a:spLocks/>
          </p:cNvSpPr>
          <p:nvPr/>
        </p:nvSpPr>
        <p:spPr>
          <a:xfrm>
            <a:off x="6948640" y="4927676"/>
            <a:ext cx="2066636" cy="252000"/>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r>
              <a:rPr lang="en-US" sz="800">
                <a:solidFill>
                  <a:srgbClr val="1179BF"/>
                </a:solidFill>
                <a:latin typeface="ZF Prometo Light" panose="020B0404030203060203" pitchFamily="34" charset="0"/>
              </a:rPr>
              <a:t>Background picture generated by MS Copilot</a:t>
            </a:r>
          </a:p>
        </p:txBody>
      </p:sp>
      <p:sp>
        <p:nvSpPr>
          <p:cNvPr id="22" name="Fußzeilenplatzhalter 5">
            <a:extLst>
              <a:ext uri="{FF2B5EF4-FFF2-40B4-BE49-F238E27FC236}">
                <a16:creationId xmlns:a16="http://schemas.microsoft.com/office/drawing/2014/main" id="{7659601A-3539-7D20-9915-A9CF4C1440A4}"/>
              </a:ext>
            </a:extLst>
          </p:cNvPr>
          <p:cNvSpPr txBox="1">
            <a:spLocks/>
          </p:cNvSpPr>
          <p:nvPr/>
        </p:nvSpPr>
        <p:spPr>
          <a:xfrm>
            <a:off x="6949374" y="4929197"/>
            <a:ext cx="2067274" cy="252078"/>
          </a:xfrm>
          <a:prstGeom prst="rect">
            <a:avLst/>
          </a:prstGeom>
        </p:spPr>
        <p:txBody>
          <a:bodyPr vert="horz" lIns="0" tIns="0" rIns="0" bIns="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r>
              <a:rPr lang="en-US" sz="800">
                <a:solidFill>
                  <a:srgbClr val="1179BF"/>
                </a:solidFill>
                <a:latin typeface="ZF Prometo Light" panose="020B0404030203060203" pitchFamily="34" charset="0"/>
              </a:rPr>
              <a:t>Background picture generated by MS Copilot</a:t>
            </a:r>
          </a:p>
        </p:txBody>
      </p:sp>
      <p:grpSp>
        <p:nvGrpSpPr>
          <p:cNvPr id="173" name="Group 172">
            <a:extLst>
              <a:ext uri="{FF2B5EF4-FFF2-40B4-BE49-F238E27FC236}">
                <a16:creationId xmlns:a16="http://schemas.microsoft.com/office/drawing/2014/main" id="{6EA74A28-3CB7-8FC8-FAFA-50833605887D}"/>
              </a:ext>
            </a:extLst>
          </p:cNvPr>
          <p:cNvGrpSpPr/>
          <p:nvPr/>
        </p:nvGrpSpPr>
        <p:grpSpPr>
          <a:xfrm>
            <a:off x="11685343" y="1236852"/>
            <a:ext cx="453519" cy="4446197"/>
            <a:chOff x="8765300" y="55660"/>
            <a:chExt cx="340244" cy="3925652"/>
          </a:xfrm>
        </p:grpSpPr>
        <p:cxnSp>
          <p:nvCxnSpPr>
            <p:cNvPr id="174" name="Straight Arrow Connector 173">
              <a:extLst>
                <a:ext uri="{FF2B5EF4-FFF2-40B4-BE49-F238E27FC236}">
                  <a16:creationId xmlns:a16="http://schemas.microsoft.com/office/drawing/2014/main" id="{9EC697C1-9F22-D655-4877-1D2055B0F5C9}"/>
                </a:ext>
              </a:extLst>
            </p:cNvPr>
            <p:cNvCxnSpPr>
              <a:cxnSpLocks/>
            </p:cNvCxnSpPr>
            <p:nvPr/>
          </p:nvCxnSpPr>
          <p:spPr>
            <a:xfrm flipV="1">
              <a:off x="8865175" y="55660"/>
              <a:ext cx="7114" cy="3925652"/>
            </a:xfrm>
            <a:prstGeom prst="straightConnector1">
              <a:avLst/>
            </a:prstGeom>
            <a:noFill/>
            <a:ln w="6350" cap="rnd" cmpd="sng" algn="ctr">
              <a:solidFill>
                <a:sysClr val="window" lastClr="FFFFFF"/>
              </a:solidFill>
              <a:prstDash val="solid"/>
              <a:round/>
              <a:tailEnd type="triangle"/>
            </a:ln>
            <a:effectLst/>
          </p:spPr>
        </p:cxnSp>
        <p:sp>
          <p:nvSpPr>
            <p:cNvPr id="175" name="Rectangle: Rounded Corners 148">
              <a:extLst>
                <a:ext uri="{FF2B5EF4-FFF2-40B4-BE49-F238E27FC236}">
                  <a16:creationId xmlns:a16="http://schemas.microsoft.com/office/drawing/2014/main" id="{03CB3BCB-C1F4-1AFF-9E8A-329C272D9BC2}"/>
                </a:ext>
              </a:extLst>
            </p:cNvPr>
            <p:cNvSpPr/>
            <p:nvPr/>
          </p:nvSpPr>
          <p:spPr>
            <a:xfrm rot="16200000">
              <a:off x="7503274" y="2289244"/>
              <a:ext cx="2864296" cy="340244"/>
            </a:xfrm>
            <a:prstGeom prst="roundRect">
              <a:avLst>
                <a:gd name="adj" fmla="val 0"/>
              </a:avLst>
            </a:prstGeom>
            <a:noFill/>
            <a:ln w="19050" cap="flat" cmpd="sng" algn="ctr">
              <a:noFill/>
              <a:prstDash val="solid"/>
              <a:miter lim="800000"/>
            </a:ln>
            <a:effectLst/>
          </p:spPr>
          <p:txBody>
            <a:bodyPr rtlCol="0" anchor="t" anchorCtr="0"/>
            <a:lstStyle/>
            <a:p>
              <a:pPr marL="0" marR="0" lvl="0" indent="0" algn="r" defTabSz="914377" eaLnBrk="1" fontAlgn="auto" latinLnBrk="0" hangingPunct="1">
                <a:lnSpc>
                  <a:spcPct val="150000"/>
                </a:lnSpc>
                <a:spcBef>
                  <a:spcPts val="0"/>
                </a:spcBef>
                <a:spcAft>
                  <a:spcPts val="0"/>
                </a:spcAft>
                <a:buClrTx/>
                <a:buSzTx/>
                <a:buFontTx/>
                <a:buNone/>
                <a:tabLst/>
                <a:defRPr/>
              </a:pPr>
              <a:r>
                <a:rPr kumimoji="0" lang="en-US" sz="1867" b="1" i="0" u="none" strike="noStrike" kern="0" cap="none" spc="0" normalizeH="0" baseline="0" noProof="0">
                  <a:ln>
                    <a:noFill/>
                  </a:ln>
                  <a:solidFill>
                    <a:srgbClr val="FFFFFF"/>
                  </a:solidFill>
                  <a:effectLst/>
                  <a:uLnTx/>
                  <a:uFillTx/>
                  <a:latin typeface="ZF Prometo Light" panose="020B0404030203060203" pitchFamily="34" charset="0"/>
                  <a:ea typeface="+mn-ea"/>
                  <a:cs typeface="+mn-cs"/>
                </a:rPr>
                <a:t>Degree of Process Change</a:t>
              </a:r>
              <a:endParaRPr kumimoji="0" lang="en-US" sz="1867" b="0" i="0" u="none" strike="noStrike" kern="0" cap="none" spc="0" normalizeH="0" baseline="0" noProof="0">
                <a:ln>
                  <a:noFill/>
                </a:ln>
                <a:solidFill>
                  <a:srgbClr val="FFFFFF"/>
                </a:solidFill>
                <a:effectLst/>
                <a:uLnTx/>
                <a:uFillTx/>
                <a:latin typeface="ZF Prometo Light" panose="020B0404030203060203" pitchFamily="34" charset="0"/>
                <a:ea typeface="+mn-ea"/>
                <a:cs typeface="+mn-cs"/>
              </a:endParaRPr>
            </a:p>
          </p:txBody>
        </p:sp>
      </p:grpSp>
      <p:grpSp>
        <p:nvGrpSpPr>
          <p:cNvPr id="248" name="Group 247">
            <a:extLst>
              <a:ext uri="{FF2B5EF4-FFF2-40B4-BE49-F238E27FC236}">
                <a16:creationId xmlns:a16="http://schemas.microsoft.com/office/drawing/2014/main" id="{42A6508A-CD17-49BB-C82B-21BADE64A471}"/>
              </a:ext>
            </a:extLst>
          </p:cNvPr>
          <p:cNvGrpSpPr/>
          <p:nvPr/>
        </p:nvGrpSpPr>
        <p:grpSpPr>
          <a:xfrm>
            <a:off x="8152925" y="4569268"/>
            <a:ext cx="922535" cy="389393"/>
            <a:chOff x="8200096" y="264445"/>
            <a:chExt cx="691902" cy="292045"/>
          </a:xfrm>
        </p:grpSpPr>
        <p:sp>
          <p:nvSpPr>
            <p:cNvPr id="249" name="TextBox 248">
              <a:extLst>
                <a:ext uri="{FF2B5EF4-FFF2-40B4-BE49-F238E27FC236}">
                  <a16:creationId xmlns:a16="http://schemas.microsoft.com/office/drawing/2014/main" id="{9AC26862-7390-AFA4-2DCB-03F6B5EA9720}"/>
                </a:ext>
              </a:extLst>
            </p:cNvPr>
            <p:cNvSpPr txBox="1"/>
            <p:nvPr/>
          </p:nvSpPr>
          <p:spPr>
            <a:xfrm>
              <a:off x="8200096" y="302718"/>
              <a:ext cx="410401" cy="253772"/>
            </a:xfrm>
            <a:prstGeom prst="rect">
              <a:avLst/>
            </a:prstGeom>
            <a:noFill/>
          </p:spPr>
          <p:txBody>
            <a:bodyPr wrap="square">
              <a:spAutoFit/>
            </a:bodyPr>
            <a:lstStyle/>
            <a:p>
              <a:pPr defTabSz="1218804" fontAlgn="base">
                <a:spcAft>
                  <a:spcPct val="0"/>
                </a:spcAft>
              </a:pPr>
              <a:r>
                <a:rPr lang="en-GB" sz="533" err="1">
                  <a:solidFill>
                    <a:schemeClr val="bg1"/>
                  </a:solidFill>
                  <a:latin typeface="proxima-nova"/>
                </a:rPr>
                <a:t>Acatech</a:t>
              </a:r>
              <a:r>
                <a:rPr lang="en-GB" sz="533">
                  <a:solidFill>
                    <a:schemeClr val="bg1"/>
                  </a:solidFill>
                  <a:latin typeface="proxima-nova"/>
                </a:rPr>
                <a:t> I I4.0 Maturity Index</a:t>
              </a:r>
            </a:p>
          </p:txBody>
        </p:sp>
        <p:pic>
          <p:nvPicPr>
            <p:cNvPr id="250" name="Picture 249">
              <a:hlinkClick r:id="rId4"/>
              <a:extLst>
                <a:ext uri="{FF2B5EF4-FFF2-40B4-BE49-F238E27FC236}">
                  <a16:creationId xmlns:a16="http://schemas.microsoft.com/office/drawing/2014/main" id="{F6DB0E1F-564E-5C0F-AFC9-A53A21A46C2A}"/>
                </a:ext>
              </a:extLst>
            </p:cNvPr>
            <p:cNvPicPr>
              <a:picLocks noChangeAspect="1"/>
            </p:cNvPicPr>
            <p:nvPr/>
          </p:nvPicPr>
          <p:blipFill>
            <a:blip r:embed="rId5"/>
            <a:stretch>
              <a:fillRect/>
            </a:stretch>
          </p:blipFill>
          <p:spPr>
            <a:xfrm>
              <a:off x="8588188" y="264445"/>
              <a:ext cx="303810" cy="290601"/>
            </a:xfrm>
            <a:prstGeom prst="rect">
              <a:avLst/>
            </a:prstGeom>
          </p:spPr>
        </p:pic>
      </p:grpSp>
      <p:sp>
        <p:nvSpPr>
          <p:cNvPr id="252" name="Rectangle 251">
            <a:extLst>
              <a:ext uri="{FF2B5EF4-FFF2-40B4-BE49-F238E27FC236}">
                <a16:creationId xmlns:a16="http://schemas.microsoft.com/office/drawing/2014/main" id="{1A2EA28A-7342-8F23-C684-18D71FB4859B}"/>
              </a:ext>
            </a:extLst>
          </p:cNvPr>
          <p:cNvSpPr/>
          <p:nvPr/>
        </p:nvSpPr>
        <p:spPr>
          <a:xfrm flipH="1">
            <a:off x="7633074" y="4536174"/>
            <a:ext cx="679808" cy="289709"/>
          </a:xfrm>
          <a:prstGeom prst="rect">
            <a:avLst/>
          </a:prstGeom>
          <a:noFill/>
          <a:ln w="12700" cap="flat" cmpd="sng" algn="ctr">
            <a:noFill/>
            <a:prstDash val="solid"/>
          </a:ln>
          <a:effectLst/>
        </p:spPr>
        <p:txBody>
          <a:bodyPr rot="0" spcFirstLastPara="0" vertOverflow="overflow" horzOverflow="overflow" vert="horz" wrap="square" lIns="89944" tIns="89944" rIns="89944" bIns="89944" numCol="1" spcCol="0" rtlCol="0" fromWordArt="0" anchor="ctr" anchorCtr="0" forceAA="0" compatLnSpc="1">
            <a:prstTxWarp prst="textNoShape">
              <a:avLst/>
            </a:prstTxWarp>
            <a:noAutofit/>
          </a:bodyPr>
          <a:lstStyle/>
          <a:p>
            <a:pPr algn="r" defTabSz="913852" fontAlgn="base">
              <a:spcAft>
                <a:spcPct val="0"/>
              </a:spcAft>
            </a:pPr>
            <a:r>
              <a:rPr lang="de-DE" sz="1400" b="1" kern="0">
                <a:solidFill>
                  <a:schemeClr val="accent5">
                    <a:lumMod val="50000"/>
                  </a:schemeClr>
                </a:solidFill>
                <a:latin typeface="ZF Prometo Light" panose="020B0404030203060203" pitchFamily="34" charset="0"/>
                <a:cs typeface="Tahoma" pitchFamily="34" charset="0"/>
              </a:rPr>
              <a:t>*</a:t>
            </a:r>
            <a:endParaRPr lang="en-US" sz="1400" b="1" kern="0">
              <a:solidFill>
                <a:schemeClr val="accent5">
                  <a:lumMod val="50000"/>
                </a:schemeClr>
              </a:solidFill>
              <a:latin typeface="ZF Prometo Light" panose="020B0404030203060203" pitchFamily="34" charset="0"/>
              <a:cs typeface="Tahoma" pitchFamily="34" charset="0"/>
            </a:endParaRPr>
          </a:p>
        </p:txBody>
      </p:sp>
      <p:sp>
        <p:nvSpPr>
          <p:cNvPr id="256" name="Rectangle 255">
            <a:extLst>
              <a:ext uri="{FF2B5EF4-FFF2-40B4-BE49-F238E27FC236}">
                <a16:creationId xmlns:a16="http://schemas.microsoft.com/office/drawing/2014/main" id="{1C60A63E-B4CA-6D8A-A5DB-CA170E45AE82}"/>
              </a:ext>
            </a:extLst>
          </p:cNvPr>
          <p:cNvSpPr/>
          <p:nvPr/>
        </p:nvSpPr>
        <p:spPr>
          <a:xfrm>
            <a:off x="6167251" y="4403662"/>
            <a:ext cx="2371343" cy="25394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fontAlgn="base">
              <a:lnSpc>
                <a:spcPts val="640"/>
              </a:lnSpc>
              <a:spcAft>
                <a:spcPct val="0"/>
              </a:spcAft>
            </a:pPr>
            <a:r>
              <a:rPr lang="en-DE" sz="1200" b="1">
                <a:solidFill>
                  <a:srgbClr val="0057B7">
                    <a:lumMod val="50000"/>
                  </a:srgbClr>
                </a:solidFill>
                <a:latin typeface="ZF Prometo Light" panose="020B0404030203060203" pitchFamily="34" charset="0"/>
              </a:rPr>
              <a:t>Culture</a:t>
            </a:r>
          </a:p>
        </p:txBody>
      </p:sp>
      <p:sp>
        <p:nvSpPr>
          <p:cNvPr id="257" name="Rectangle 256">
            <a:extLst>
              <a:ext uri="{FF2B5EF4-FFF2-40B4-BE49-F238E27FC236}">
                <a16:creationId xmlns:a16="http://schemas.microsoft.com/office/drawing/2014/main" id="{712862E5-47E3-1A4F-F5EA-C73CACB372F9}"/>
              </a:ext>
            </a:extLst>
          </p:cNvPr>
          <p:cNvSpPr/>
          <p:nvPr/>
        </p:nvSpPr>
        <p:spPr>
          <a:xfrm>
            <a:off x="6174493" y="827680"/>
            <a:ext cx="2371343" cy="25394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fontAlgn="base">
              <a:lnSpc>
                <a:spcPts val="640"/>
              </a:lnSpc>
              <a:spcAft>
                <a:spcPct val="0"/>
              </a:spcAft>
            </a:pPr>
            <a:r>
              <a:rPr lang="en-DE" sz="1200" b="1">
                <a:solidFill>
                  <a:srgbClr val="0057B7">
                    <a:lumMod val="50000"/>
                  </a:srgbClr>
                </a:solidFill>
                <a:latin typeface="ZF Prometo Light" panose="020B0404030203060203" pitchFamily="34" charset="0"/>
              </a:rPr>
              <a:t>Informationsystems</a:t>
            </a:r>
          </a:p>
          <a:p>
            <a:pPr algn="r" defTabSz="914355" fontAlgn="base">
              <a:lnSpc>
                <a:spcPts val="640"/>
              </a:lnSpc>
              <a:spcAft>
                <a:spcPct val="0"/>
              </a:spcAft>
            </a:pPr>
            <a:r>
              <a:rPr lang="en-DE" sz="1200" b="1">
                <a:solidFill>
                  <a:srgbClr val="0057B7">
                    <a:lumMod val="50000"/>
                  </a:srgbClr>
                </a:solidFill>
                <a:latin typeface="ZF Prometo Light" panose="020B0404030203060203" pitchFamily="34" charset="0"/>
              </a:rPr>
              <a:t> </a:t>
            </a:r>
          </a:p>
          <a:p>
            <a:pPr algn="r" defTabSz="914355" fontAlgn="base">
              <a:lnSpc>
                <a:spcPts val="640"/>
              </a:lnSpc>
              <a:spcAft>
                <a:spcPct val="0"/>
              </a:spcAft>
            </a:pPr>
            <a:endParaRPr lang="en-DE" sz="1200" b="1">
              <a:solidFill>
                <a:srgbClr val="0057B7">
                  <a:lumMod val="50000"/>
                </a:srgbClr>
              </a:solidFill>
              <a:latin typeface="ZF Prometo Light" panose="020B0404030203060203" pitchFamily="34" charset="0"/>
            </a:endParaRPr>
          </a:p>
        </p:txBody>
      </p:sp>
      <p:sp>
        <p:nvSpPr>
          <p:cNvPr id="258" name="Abgerundetes Rechteck 110">
            <a:extLst>
              <a:ext uri="{FF2B5EF4-FFF2-40B4-BE49-F238E27FC236}">
                <a16:creationId xmlns:a16="http://schemas.microsoft.com/office/drawing/2014/main" id="{5082392E-869C-FB4E-30D4-D04AD04D6BB9}"/>
              </a:ext>
            </a:extLst>
          </p:cNvPr>
          <p:cNvSpPr/>
          <p:nvPr/>
        </p:nvSpPr>
        <p:spPr>
          <a:xfrm>
            <a:off x="3016038" y="1252621"/>
            <a:ext cx="3749402" cy="2907326"/>
          </a:xfrm>
          <a:prstGeom prst="roundRect">
            <a:avLst>
              <a:gd name="adj" fmla="val 50000"/>
            </a:avLst>
          </a:prstGeom>
          <a:solidFill>
            <a:srgbClr val="FFFFFF">
              <a:alpha val="20000"/>
            </a:srgbClr>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37" tIns="89937" rIns="89937" bIns="89937" numCol="1" spcCol="0" rtlCol="0" fromWordArt="0" anchor="ctr" anchorCtr="0" forceAA="0" compatLnSpc="1">
            <a:prstTxWarp prst="textNoShape">
              <a:avLst/>
            </a:prstTxWarp>
            <a:noAutofit/>
          </a:bodyPr>
          <a:lstStyle/>
          <a:p>
            <a:pPr algn="ctr" defTabSz="914355"/>
            <a:endParaRPr lang="en-US" sz="1199">
              <a:solidFill>
                <a:srgbClr val="000000"/>
              </a:solidFill>
              <a:latin typeface="Tahoma" pitchFamily="34" charset="0"/>
              <a:cs typeface="Tahoma" pitchFamily="34" charset="0"/>
            </a:endParaRPr>
          </a:p>
        </p:txBody>
      </p:sp>
      <p:grpSp>
        <p:nvGrpSpPr>
          <p:cNvPr id="259" name="Group 258">
            <a:extLst>
              <a:ext uri="{FF2B5EF4-FFF2-40B4-BE49-F238E27FC236}">
                <a16:creationId xmlns:a16="http://schemas.microsoft.com/office/drawing/2014/main" id="{935A62F7-6F2E-E08C-8C0B-C841DD899071}"/>
              </a:ext>
            </a:extLst>
          </p:cNvPr>
          <p:cNvGrpSpPr/>
          <p:nvPr/>
        </p:nvGrpSpPr>
        <p:grpSpPr>
          <a:xfrm>
            <a:off x="461319" y="756672"/>
            <a:ext cx="4004356" cy="1949612"/>
            <a:chOff x="461319" y="756671"/>
            <a:chExt cx="4004356" cy="1949612"/>
          </a:xfrm>
        </p:grpSpPr>
        <p:sp>
          <p:nvSpPr>
            <p:cNvPr id="260" name="Rectangle 259">
              <a:extLst>
                <a:ext uri="{FF2B5EF4-FFF2-40B4-BE49-F238E27FC236}">
                  <a16:creationId xmlns:a16="http://schemas.microsoft.com/office/drawing/2014/main" id="{D664AA14-1E9F-3FCD-C97D-823457747EFB}"/>
                </a:ext>
              </a:extLst>
            </p:cNvPr>
            <p:cNvSpPr/>
            <p:nvPr/>
          </p:nvSpPr>
          <p:spPr>
            <a:xfrm>
              <a:off x="461319" y="782320"/>
              <a:ext cx="4004356" cy="1893482"/>
            </a:xfrm>
            <a:prstGeom prst="rect">
              <a:avLst/>
            </a:prstGeom>
            <a:solidFill>
              <a:srgbClr val="FAC89F">
                <a:alpha val="80000"/>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55" fontAlgn="base">
                <a:spcAft>
                  <a:spcPct val="0"/>
                </a:spcAft>
              </a:pPr>
              <a:endParaRPr lang="en-DE" sz="1200" kern="0">
                <a:solidFill>
                  <a:srgbClr val="000000"/>
                </a:solidFill>
                <a:latin typeface="Tahoma"/>
                <a:cs typeface="Tahoma" pitchFamily="34" charset="0"/>
              </a:endParaRPr>
            </a:p>
          </p:txBody>
        </p:sp>
        <p:sp>
          <p:nvSpPr>
            <p:cNvPr id="261" name="Rectangle 260">
              <a:extLst>
                <a:ext uri="{FF2B5EF4-FFF2-40B4-BE49-F238E27FC236}">
                  <a16:creationId xmlns:a16="http://schemas.microsoft.com/office/drawing/2014/main" id="{DEFCCD33-2392-8343-A80E-519DAFF90E2C}"/>
                </a:ext>
              </a:extLst>
            </p:cNvPr>
            <p:cNvSpPr/>
            <p:nvPr/>
          </p:nvSpPr>
          <p:spPr>
            <a:xfrm>
              <a:off x="472495" y="1017050"/>
              <a:ext cx="3265052" cy="91358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fontAlgn="base">
                <a:spcAft>
                  <a:spcPct val="0"/>
                </a:spcAft>
              </a:pPr>
              <a:r>
                <a:rPr lang="en-US" sz="1200" err="1">
                  <a:solidFill>
                    <a:srgbClr val="FFFFFF"/>
                  </a:solidFill>
                  <a:latin typeface="ZF Prometo Light" panose="020B0404030203060203" pitchFamily="34" charset="0"/>
                </a:rPr>
                <a:t>Umfassen</a:t>
              </a:r>
              <a:r>
                <a:rPr lang="en-US" sz="1200">
                  <a:solidFill>
                    <a:srgbClr val="FFFFFF"/>
                  </a:solidFill>
                  <a:latin typeface="ZF Prometo Light" panose="020B0404030203060203" pitchFamily="34" charset="0"/>
                </a:rPr>
                <a:t> die </a:t>
              </a:r>
              <a:r>
                <a:rPr lang="en-US" sz="1200" err="1">
                  <a:solidFill>
                    <a:srgbClr val="FFFFFF"/>
                  </a:solidFill>
                  <a:latin typeface="ZF Prometo Light" panose="020B0404030203060203" pitchFamily="34" charset="0"/>
                </a:rPr>
                <a:t>Fähigkeiten</a:t>
              </a:r>
              <a:r>
                <a:rPr lang="en-US" sz="1200">
                  <a:solidFill>
                    <a:srgbClr val="FFFFFF"/>
                  </a:solidFill>
                  <a:latin typeface="ZF Prometo Light" panose="020B0404030203060203" pitchFamily="34" charset="0"/>
                </a:rPr>
                <a:t> der </a:t>
              </a:r>
              <a:r>
                <a:rPr lang="en-US" sz="1200" err="1">
                  <a:solidFill>
                    <a:srgbClr val="FFFFFF"/>
                  </a:solidFill>
                  <a:latin typeface="ZF Prometo Light" panose="020B0404030203060203" pitchFamily="34" charset="0"/>
                </a:rPr>
                <a:t>Mitarbeitenden</a:t>
              </a:r>
              <a:r>
                <a:rPr lang="en-US" sz="1200">
                  <a:solidFill>
                    <a:srgbClr val="FFFFFF"/>
                  </a:solidFill>
                  <a:latin typeface="ZF Prometo Light" panose="020B0404030203060203" pitchFamily="34" charset="0"/>
                </a:rPr>
                <a:t> </a:t>
              </a:r>
              <a:r>
                <a:rPr lang="en-US" sz="1200" err="1">
                  <a:solidFill>
                    <a:srgbClr val="FFFFFF"/>
                  </a:solidFill>
                  <a:latin typeface="ZF Prometo Light" panose="020B0404030203060203" pitchFamily="34" charset="0"/>
                </a:rPr>
                <a:t>sowie</a:t>
              </a:r>
              <a:r>
                <a:rPr lang="en-US" sz="1200">
                  <a:solidFill>
                    <a:srgbClr val="FFFFFF"/>
                  </a:solidFill>
                  <a:latin typeface="ZF Prometo Light" panose="020B0404030203060203" pitchFamily="34" charset="0"/>
                </a:rPr>
                <a:t> alle </a:t>
              </a:r>
              <a:r>
                <a:rPr lang="en-US" sz="1200" err="1">
                  <a:solidFill>
                    <a:srgbClr val="FFFFFF"/>
                  </a:solidFill>
                  <a:latin typeface="ZF Prometo Light" panose="020B0404030203060203" pitchFamily="34" charset="0"/>
                </a:rPr>
                <a:t>erforderlichen</a:t>
              </a:r>
              <a:r>
                <a:rPr lang="en-US" sz="1200">
                  <a:solidFill>
                    <a:srgbClr val="FFFFFF"/>
                  </a:solidFill>
                  <a:latin typeface="ZF Prometo Light" panose="020B0404030203060203" pitchFamily="34" charset="0"/>
                </a:rPr>
                <a:t> </a:t>
              </a:r>
              <a:r>
                <a:rPr lang="en-US" sz="1200" err="1">
                  <a:solidFill>
                    <a:srgbClr val="FFFFFF"/>
                  </a:solidFill>
                  <a:latin typeface="ZF Prometo Light" panose="020B0404030203060203" pitchFamily="34" charset="0"/>
                </a:rPr>
                <a:t>Produtionsfaktoren</a:t>
              </a:r>
              <a:r>
                <a:rPr lang="en-US" sz="1200">
                  <a:solidFill>
                    <a:srgbClr val="FFFFFF"/>
                  </a:solidFill>
                  <a:latin typeface="ZF Prometo Light" panose="020B0404030203060203" pitchFamily="34" charset="0"/>
                </a:rPr>
                <a:t>, die </a:t>
              </a:r>
              <a:r>
                <a:rPr lang="en-US" sz="1200" err="1">
                  <a:solidFill>
                    <a:srgbClr val="FFFFFF"/>
                  </a:solidFill>
                  <a:latin typeface="ZF Prometo Light" panose="020B0404030203060203" pitchFamily="34" charset="0"/>
                </a:rPr>
                <a:t>als</a:t>
              </a:r>
              <a:r>
                <a:rPr lang="en-US" sz="1200">
                  <a:solidFill>
                    <a:srgbClr val="FFFFFF"/>
                  </a:solidFill>
                  <a:latin typeface="ZF Prometo Light" panose="020B0404030203060203" pitchFamily="34" charset="0"/>
                </a:rPr>
                <a:t> </a:t>
              </a:r>
              <a:r>
                <a:rPr lang="en-US" sz="1200" err="1">
                  <a:solidFill>
                    <a:srgbClr val="FFFFFF"/>
                  </a:solidFill>
                  <a:latin typeface="ZF Prometo Light" panose="020B0404030203060203" pitchFamily="34" charset="0"/>
                </a:rPr>
                <a:t>intelligente</a:t>
              </a:r>
              <a:r>
                <a:rPr lang="en-US" sz="1200">
                  <a:solidFill>
                    <a:srgbClr val="FFFFFF"/>
                  </a:solidFill>
                  <a:latin typeface="ZF Prometo Light" panose="020B0404030203060203" pitchFamily="34" charset="0"/>
                </a:rPr>
                <a:t> </a:t>
              </a:r>
              <a:r>
                <a:rPr lang="en-US" sz="1200" err="1">
                  <a:solidFill>
                    <a:srgbClr val="FFFFFF"/>
                  </a:solidFill>
                  <a:latin typeface="ZF Prometo Light" panose="020B0404030203060203" pitchFamily="34" charset="0"/>
                </a:rPr>
                <a:t>Objekte</a:t>
              </a:r>
              <a:r>
                <a:rPr lang="en-US" sz="1200">
                  <a:solidFill>
                    <a:srgbClr val="FFFFFF"/>
                  </a:solidFill>
                  <a:latin typeface="ZF Prometo Light" panose="020B0404030203060203" pitchFamily="34" charset="0"/>
                </a:rPr>
                <a:t>/</a:t>
              </a:r>
              <a:r>
                <a:rPr lang="en-US" sz="1200" err="1">
                  <a:solidFill>
                    <a:srgbClr val="FFFFFF"/>
                  </a:solidFill>
                  <a:latin typeface="ZF Prometo Light" panose="020B0404030203060203" pitchFamily="34" charset="0"/>
                </a:rPr>
                <a:t>Geräte</a:t>
              </a:r>
              <a:r>
                <a:rPr lang="en-US" sz="1200">
                  <a:solidFill>
                    <a:srgbClr val="FFFFFF"/>
                  </a:solidFill>
                  <a:latin typeface="ZF Prometo Light" panose="020B0404030203060203" pitchFamily="34" charset="0"/>
                </a:rPr>
                <a:t> </a:t>
              </a:r>
              <a:r>
                <a:rPr lang="en-US" sz="1200" err="1">
                  <a:solidFill>
                    <a:srgbClr val="FFFFFF"/>
                  </a:solidFill>
                  <a:latin typeface="ZF Prometo Light" panose="020B0404030203060203" pitchFamily="34" charset="0"/>
                </a:rPr>
                <a:t>miteinander</a:t>
              </a:r>
              <a:r>
                <a:rPr lang="en-US" sz="1200">
                  <a:solidFill>
                    <a:srgbClr val="FFFFFF"/>
                  </a:solidFill>
                  <a:latin typeface="ZF Prometo Light" panose="020B0404030203060203" pitchFamily="34" charset="0"/>
                </a:rPr>
                <a:t> </a:t>
              </a:r>
              <a:r>
                <a:rPr lang="en-US" sz="1200" err="1">
                  <a:solidFill>
                    <a:srgbClr val="FFFFFF"/>
                  </a:solidFill>
                  <a:latin typeface="ZF Prometo Light" panose="020B0404030203060203" pitchFamily="34" charset="0"/>
                </a:rPr>
                <a:t>kommunizieren</a:t>
              </a:r>
              <a:endParaRPr lang="en-DE" sz="1200">
                <a:solidFill>
                  <a:srgbClr val="FFFFFF"/>
                </a:solidFill>
                <a:latin typeface="ZF Prometo Light" panose="020B0404030203060203" pitchFamily="34" charset="0"/>
              </a:endParaRPr>
            </a:p>
          </p:txBody>
        </p:sp>
        <p:sp>
          <p:nvSpPr>
            <p:cNvPr id="262" name="Rectangle 261">
              <a:extLst>
                <a:ext uri="{FF2B5EF4-FFF2-40B4-BE49-F238E27FC236}">
                  <a16:creationId xmlns:a16="http://schemas.microsoft.com/office/drawing/2014/main" id="{0795C6F4-ADA1-2621-F205-2E30FA1C3E1F}"/>
                </a:ext>
              </a:extLst>
            </p:cNvPr>
            <p:cNvSpPr/>
            <p:nvPr/>
          </p:nvSpPr>
          <p:spPr>
            <a:xfrm>
              <a:off x="1639514" y="2219366"/>
              <a:ext cx="1365234" cy="486917"/>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a:r>
                <a:rPr lang="en-US" sz="1200">
                  <a:solidFill>
                    <a:srgbClr val="FFFFFF"/>
                  </a:solidFill>
                  <a:latin typeface="ZF Prometo Light" panose="020B0404030203060203" pitchFamily="34" charset="0"/>
                </a:rPr>
                <a:t>Structured communication</a:t>
              </a:r>
            </a:p>
          </p:txBody>
        </p:sp>
        <p:sp>
          <p:nvSpPr>
            <p:cNvPr id="263" name="Rectangle 262">
              <a:extLst>
                <a:ext uri="{FF2B5EF4-FFF2-40B4-BE49-F238E27FC236}">
                  <a16:creationId xmlns:a16="http://schemas.microsoft.com/office/drawing/2014/main" id="{9B1418E4-348D-F407-81E8-370453079FCE}"/>
                </a:ext>
              </a:extLst>
            </p:cNvPr>
            <p:cNvSpPr/>
            <p:nvPr/>
          </p:nvSpPr>
          <p:spPr>
            <a:xfrm>
              <a:off x="2500519" y="756671"/>
              <a:ext cx="1927752" cy="439109"/>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a:r>
                <a:rPr lang="en-US" sz="1200">
                  <a:solidFill>
                    <a:srgbClr val="FFFFFF"/>
                  </a:solidFill>
                  <a:latin typeface="ZF Prometo Light" panose="020B0404030203060203" pitchFamily="34" charset="0"/>
                </a:rPr>
                <a:t>Digital Capability</a:t>
              </a:r>
            </a:p>
            <a:p>
              <a:pPr algn="r" defTabSz="914355"/>
              <a:endParaRPr lang="en-US" sz="1200">
                <a:solidFill>
                  <a:srgbClr val="FFFFFF"/>
                </a:solidFill>
                <a:latin typeface="ZF Prometo Light" panose="020B0404030203060203" pitchFamily="34" charset="0"/>
              </a:endParaRPr>
            </a:p>
          </p:txBody>
        </p:sp>
        <p:sp>
          <p:nvSpPr>
            <p:cNvPr id="264" name="Rectangle 263">
              <a:extLst>
                <a:ext uri="{FF2B5EF4-FFF2-40B4-BE49-F238E27FC236}">
                  <a16:creationId xmlns:a16="http://schemas.microsoft.com/office/drawing/2014/main" id="{CFA12DCF-E1FA-D1D8-26D0-B0E6B99267A8}"/>
                </a:ext>
              </a:extLst>
            </p:cNvPr>
            <p:cNvSpPr/>
            <p:nvPr/>
          </p:nvSpPr>
          <p:spPr>
            <a:xfrm>
              <a:off x="461319" y="782474"/>
              <a:ext cx="2592090" cy="292991"/>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fontAlgn="base">
                <a:spcAft>
                  <a:spcPct val="0"/>
                </a:spcAft>
              </a:pPr>
              <a:r>
                <a:rPr lang="en-DE" sz="1200" b="1">
                  <a:solidFill>
                    <a:srgbClr val="0057B7">
                      <a:lumMod val="50000"/>
                    </a:srgbClr>
                  </a:solidFill>
                  <a:latin typeface="ZF Prometo Light" panose="020B0404030203060203" pitchFamily="34" charset="0"/>
                </a:rPr>
                <a:t>Ressources</a:t>
              </a:r>
            </a:p>
          </p:txBody>
        </p:sp>
      </p:grpSp>
      <p:grpSp>
        <p:nvGrpSpPr>
          <p:cNvPr id="265" name="Group 264">
            <a:extLst>
              <a:ext uri="{FF2B5EF4-FFF2-40B4-BE49-F238E27FC236}">
                <a16:creationId xmlns:a16="http://schemas.microsoft.com/office/drawing/2014/main" id="{287EE4D4-2399-C38F-812B-596583116C1A}"/>
              </a:ext>
            </a:extLst>
          </p:cNvPr>
          <p:cNvGrpSpPr/>
          <p:nvPr/>
        </p:nvGrpSpPr>
        <p:grpSpPr>
          <a:xfrm>
            <a:off x="4544946" y="766257"/>
            <a:ext cx="4023821" cy="1908631"/>
            <a:chOff x="4544945" y="766256"/>
            <a:chExt cx="4023821" cy="1908631"/>
          </a:xfrm>
        </p:grpSpPr>
        <p:sp>
          <p:nvSpPr>
            <p:cNvPr id="266" name="Rectangle 265">
              <a:extLst>
                <a:ext uri="{FF2B5EF4-FFF2-40B4-BE49-F238E27FC236}">
                  <a16:creationId xmlns:a16="http://schemas.microsoft.com/office/drawing/2014/main" id="{E92C2D2E-F3B4-F221-942F-093EC2C9FD77}"/>
                </a:ext>
              </a:extLst>
            </p:cNvPr>
            <p:cNvSpPr/>
            <p:nvPr/>
          </p:nvSpPr>
          <p:spPr>
            <a:xfrm>
              <a:off x="4558136" y="781405"/>
              <a:ext cx="4004356" cy="1893482"/>
            </a:xfrm>
            <a:prstGeom prst="rect">
              <a:avLst/>
            </a:prstGeom>
            <a:solidFill>
              <a:srgbClr val="A2D3D6">
                <a:alpha val="80000"/>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55" fontAlgn="base">
                <a:spcAft>
                  <a:spcPct val="0"/>
                </a:spcAft>
              </a:pPr>
              <a:endParaRPr lang="en-DE" sz="1200" kern="0">
                <a:solidFill>
                  <a:srgbClr val="000000"/>
                </a:solidFill>
                <a:latin typeface="Tahoma"/>
                <a:cs typeface="Tahoma" pitchFamily="34" charset="0"/>
              </a:endParaRPr>
            </a:p>
          </p:txBody>
        </p:sp>
        <p:sp>
          <p:nvSpPr>
            <p:cNvPr id="267" name="Rectangle 266">
              <a:extLst>
                <a:ext uri="{FF2B5EF4-FFF2-40B4-BE49-F238E27FC236}">
                  <a16:creationId xmlns:a16="http://schemas.microsoft.com/office/drawing/2014/main" id="{F229104F-3595-EC42-4264-FABAEA9A4ECA}"/>
                </a:ext>
              </a:extLst>
            </p:cNvPr>
            <p:cNvSpPr/>
            <p:nvPr/>
          </p:nvSpPr>
          <p:spPr>
            <a:xfrm>
              <a:off x="5970370" y="1264496"/>
              <a:ext cx="2512790" cy="91358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a:r>
                <a:rPr lang="en-US" sz="1200" err="1">
                  <a:solidFill>
                    <a:srgbClr val="FFFFFF"/>
                  </a:solidFill>
                  <a:latin typeface="ZF Prometo Light" panose="020B0404030203060203" pitchFamily="34" charset="0"/>
                </a:rPr>
                <a:t>Umfassen</a:t>
              </a:r>
              <a:r>
                <a:rPr lang="en-US" sz="1200">
                  <a:solidFill>
                    <a:srgbClr val="FFFFFF"/>
                  </a:solidFill>
                  <a:latin typeface="ZF Prometo Light" panose="020B0404030203060203" pitchFamily="34" charset="0"/>
                </a:rPr>
                <a:t> </a:t>
              </a:r>
              <a:r>
                <a:rPr lang="en-US" sz="1200" err="1">
                  <a:solidFill>
                    <a:srgbClr val="FFFFFF"/>
                  </a:solidFill>
                  <a:latin typeface="ZF Prometo Light" panose="020B0404030203060203" pitchFamily="34" charset="0"/>
                </a:rPr>
                <a:t>integrierte</a:t>
              </a:r>
              <a:r>
                <a:rPr lang="en-US" sz="1200">
                  <a:solidFill>
                    <a:srgbClr val="FFFFFF"/>
                  </a:solidFill>
                  <a:latin typeface="ZF Prometo Light" panose="020B0404030203060203" pitchFamily="34" charset="0"/>
                </a:rPr>
                <a:t> Systeme, die </a:t>
              </a:r>
              <a:r>
                <a:rPr lang="en-US" sz="1200" err="1">
                  <a:solidFill>
                    <a:srgbClr val="FFFFFF"/>
                  </a:solidFill>
                  <a:latin typeface="ZF Prometo Light" panose="020B0404030203060203" pitchFamily="34" charset="0"/>
                </a:rPr>
                <a:t>kontextbezogene</a:t>
              </a:r>
              <a:r>
                <a:rPr lang="en-US" sz="1200">
                  <a:solidFill>
                    <a:srgbClr val="FFFFFF"/>
                  </a:solidFill>
                  <a:latin typeface="ZF Prometo Light" panose="020B0404030203060203" pitchFamily="34" charset="0"/>
                </a:rPr>
                <a:t> </a:t>
              </a:r>
              <a:r>
                <a:rPr lang="en-US" sz="1200" err="1">
                  <a:solidFill>
                    <a:srgbClr val="FFFFFF"/>
                  </a:solidFill>
                  <a:latin typeface="ZF Prometo Light" panose="020B0404030203060203" pitchFamily="34" charset="0"/>
                </a:rPr>
                <a:t>Daten</a:t>
              </a:r>
              <a:r>
                <a:rPr lang="en-US" sz="1200">
                  <a:solidFill>
                    <a:srgbClr val="FFFFFF"/>
                  </a:solidFill>
                  <a:latin typeface="ZF Prometo Light" panose="020B0404030203060203" pitchFamily="34" charset="0"/>
                </a:rPr>
                <a:t> und </a:t>
              </a:r>
              <a:r>
                <a:rPr lang="en-US" sz="1200" err="1">
                  <a:solidFill>
                    <a:srgbClr val="FFFFFF"/>
                  </a:solidFill>
                  <a:latin typeface="ZF Prometo Light" panose="020B0404030203060203" pitchFamily="34" charset="0"/>
                </a:rPr>
                <a:t>Informationen</a:t>
              </a:r>
              <a:r>
                <a:rPr lang="en-US" sz="1200">
                  <a:solidFill>
                    <a:srgbClr val="FFFFFF"/>
                  </a:solidFill>
                  <a:latin typeface="ZF Prometo Light" panose="020B0404030203060203" pitchFamily="34" charset="0"/>
                </a:rPr>
                <a:t> </a:t>
              </a:r>
              <a:r>
                <a:rPr lang="en-US" sz="1200" err="1">
                  <a:solidFill>
                    <a:srgbClr val="FFFFFF"/>
                  </a:solidFill>
                  <a:latin typeface="ZF Prometo Light" panose="020B0404030203060203" pitchFamily="34" charset="0"/>
                </a:rPr>
                <a:t>sammeln</a:t>
              </a:r>
              <a:r>
                <a:rPr lang="en-US" sz="1200">
                  <a:solidFill>
                    <a:srgbClr val="FFFFFF"/>
                  </a:solidFill>
                  <a:latin typeface="ZF Prometo Light" panose="020B0404030203060203" pitchFamily="34" charset="0"/>
                </a:rPr>
                <a:t>, </a:t>
              </a:r>
              <a:r>
                <a:rPr lang="en-US" sz="1200" err="1">
                  <a:solidFill>
                    <a:srgbClr val="FFFFFF"/>
                  </a:solidFill>
                  <a:latin typeface="ZF Prometo Light" panose="020B0404030203060203" pitchFamily="34" charset="0"/>
                </a:rPr>
                <a:t>verarbeiten</a:t>
              </a:r>
              <a:r>
                <a:rPr lang="en-US" sz="1200">
                  <a:solidFill>
                    <a:srgbClr val="FFFFFF"/>
                  </a:solidFill>
                  <a:latin typeface="ZF Prometo Light" panose="020B0404030203060203" pitchFamily="34" charset="0"/>
                </a:rPr>
                <a:t> und </a:t>
              </a:r>
              <a:r>
                <a:rPr lang="en-US" sz="1200" err="1">
                  <a:solidFill>
                    <a:srgbClr val="FFFFFF"/>
                  </a:solidFill>
                  <a:latin typeface="ZF Prometo Light" panose="020B0404030203060203" pitchFamily="34" charset="0"/>
                </a:rPr>
                <a:t>bereitstellen</a:t>
              </a:r>
              <a:r>
                <a:rPr lang="en-US" sz="1200">
                  <a:solidFill>
                    <a:srgbClr val="FFFFFF"/>
                  </a:solidFill>
                  <a:latin typeface="ZF Prometo Light" panose="020B0404030203060203" pitchFamily="34" charset="0"/>
                </a:rPr>
                <a:t>.</a:t>
              </a:r>
            </a:p>
          </p:txBody>
        </p:sp>
        <p:sp>
          <p:nvSpPr>
            <p:cNvPr id="268" name="Rectangle 267">
              <a:extLst>
                <a:ext uri="{FF2B5EF4-FFF2-40B4-BE49-F238E27FC236}">
                  <a16:creationId xmlns:a16="http://schemas.microsoft.com/office/drawing/2014/main" id="{693E99D6-C15D-80DB-9173-9AC21F7653A0}"/>
                </a:ext>
              </a:extLst>
            </p:cNvPr>
            <p:cNvSpPr/>
            <p:nvPr/>
          </p:nvSpPr>
          <p:spPr>
            <a:xfrm>
              <a:off x="4544945" y="766256"/>
              <a:ext cx="2558630" cy="305286"/>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r>
                <a:rPr lang="en-US" sz="1200">
                  <a:solidFill>
                    <a:srgbClr val="FFFFFF"/>
                  </a:solidFill>
                  <a:latin typeface="ZF Prometo Light" panose="020B0404030203060203" pitchFamily="34" charset="0"/>
                </a:rPr>
                <a:t>Self-learning information systems</a:t>
              </a:r>
            </a:p>
          </p:txBody>
        </p:sp>
        <p:sp>
          <p:nvSpPr>
            <p:cNvPr id="269" name="Rectangle 268">
              <a:extLst>
                <a:ext uri="{FF2B5EF4-FFF2-40B4-BE49-F238E27FC236}">
                  <a16:creationId xmlns:a16="http://schemas.microsoft.com/office/drawing/2014/main" id="{13D81203-C4D6-C139-D329-AB94C5DB0190}"/>
                </a:ext>
              </a:extLst>
            </p:cNvPr>
            <p:cNvSpPr/>
            <p:nvPr/>
          </p:nvSpPr>
          <p:spPr>
            <a:xfrm>
              <a:off x="5996272" y="2207873"/>
              <a:ext cx="1741889" cy="227349"/>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r>
                <a:rPr lang="en-US" sz="1200">
                  <a:solidFill>
                    <a:srgbClr val="FFFFFF"/>
                  </a:solidFill>
                  <a:latin typeface="ZF Prometo Light" panose="020B0404030203060203" pitchFamily="34" charset="0"/>
                </a:rPr>
                <a:t>Integration </a:t>
              </a:r>
            </a:p>
            <a:p>
              <a:pPr defTabSz="914355"/>
              <a:r>
                <a:rPr lang="en-US" sz="1200">
                  <a:solidFill>
                    <a:srgbClr val="FFFFFF"/>
                  </a:solidFill>
                  <a:latin typeface="ZF Prometo Light" panose="020B0404030203060203" pitchFamily="34" charset="0"/>
                </a:rPr>
                <a:t>of IT Systems</a:t>
              </a:r>
            </a:p>
          </p:txBody>
        </p:sp>
        <p:sp>
          <p:nvSpPr>
            <p:cNvPr id="270" name="Rectangle 269">
              <a:extLst>
                <a:ext uri="{FF2B5EF4-FFF2-40B4-BE49-F238E27FC236}">
                  <a16:creationId xmlns:a16="http://schemas.microsoft.com/office/drawing/2014/main" id="{4B220899-8A57-058E-9D4B-FD4A5974DDED}"/>
                </a:ext>
              </a:extLst>
            </p:cNvPr>
            <p:cNvSpPr/>
            <p:nvPr/>
          </p:nvSpPr>
          <p:spPr>
            <a:xfrm>
              <a:off x="5976676" y="766971"/>
              <a:ext cx="2592090" cy="292991"/>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fontAlgn="base">
                <a:spcAft>
                  <a:spcPct val="0"/>
                </a:spcAft>
              </a:pPr>
              <a:r>
                <a:rPr lang="en-DE" sz="1200" b="1">
                  <a:solidFill>
                    <a:srgbClr val="0057B7">
                      <a:lumMod val="50000"/>
                    </a:srgbClr>
                  </a:solidFill>
                  <a:latin typeface="ZF Prometo Light" panose="020B0404030203060203" pitchFamily="34" charset="0"/>
                </a:rPr>
                <a:t>Informationsystems</a:t>
              </a:r>
            </a:p>
          </p:txBody>
        </p:sp>
      </p:grpSp>
      <p:grpSp>
        <p:nvGrpSpPr>
          <p:cNvPr id="281" name="Group 280">
            <a:extLst>
              <a:ext uri="{FF2B5EF4-FFF2-40B4-BE49-F238E27FC236}">
                <a16:creationId xmlns:a16="http://schemas.microsoft.com/office/drawing/2014/main" id="{7CD0B153-8AFC-BF42-536E-D67A4A67FC1A}"/>
              </a:ext>
            </a:extLst>
          </p:cNvPr>
          <p:cNvGrpSpPr/>
          <p:nvPr/>
        </p:nvGrpSpPr>
        <p:grpSpPr>
          <a:xfrm>
            <a:off x="4550895" y="2761806"/>
            <a:ext cx="4004356" cy="1893944"/>
            <a:chOff x="4550894" y="2761805"/>
            <a:chExt cx="4004356" cy="1893944"/>
          </a:xfrm>
        </p:grpSpPr>
        <p:grpSp>
          <p:nvGrpSpPr>
            <p:cNvPr id="282" name="Group 281">
              <a:extLst>
                <a:ext uri="{FF2B5EF4-FFF2-40B4-BE49-F238E27FC236}">
                  <a16:creationId xmlns:a16="http://schemas.microsoft.com/office/drawing/2014/main" id="{20AC3C91-57B1-1FEE-5901-C5B20700FB9E}"/>
                </a:ext>
              </a:extLst>
            </p:cNvPr>
            <p:cNvGrpSpPr/>
            <p:nvPr/>
          </p:nvGrpSpPr>
          <p:grpSpPr>
            <a:xfrm>
              <a:off x="4550894" y="2761805"/>
              <a:ext cx="4004356" cy="1893944"/>
              <a:chOff x="4550894" y="2761805"/>
              <a:chExt cx="4004356" cy="1893944"/>
            </a:xfrm>
          </p:grpSpPr>
          <p:sp>
            <p:nvSpPr>
              <p:cNvPr id="284" name="Rectangle 283">
                <a:extLst>
                  <a:ext uri="{FF2B5EF4-FFF2-40B4-BE49-F238E27FC236}">
                    <a16:creationId xmlns:a16="http://schemas.microsoft.com/office/drawing/2014/main" id="{B792AA9E-4504-A420-C286-7BF3346A95EC}"/>
                  </a:ext>
                </a:extLst>
              </p:cNvPr>
              <p:cNvSpPr/>
              <p:nvPr/>
            </p:nvSpPr>
            <p:spPr>
              <a:xfrm>
                <a:off x="4550894" y="2762267"/>
                <a:ext cx="4004356" cy="1893482"/>
              </a:xfrm>
              <a:prstGeom prst="rect">
                <a:avLst/>
              </a:prstGeom>
              <a:solidFill>
                <a:srgbClr val="D44EAF">
                  <a:alpha val="80000"/>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55" fontAlgn="base">
                  <a:spcAft>
                    <a:spcPct val="0"/>
                  </a:spcAft>
                </a:pPr>
                <a:endParaRPr lang="en-DE" sz="1200" kern="0">
                  <a:solidFill>
                    <a:srgbClr val="000000"/>
                  </a:solidFill>
                  <a:latin typeface="Tahoma"/>
                  <a:cs typeface="Tahoma" pitchFamily="34" charset="0"/>
                </a:endParaRPr>
              </a:p>
            </p:txBody>
          </p:sp>
          <p:sp>
            <p:nvSpPr>
              <p:cNvPr id="285" name="Rectangle 284">
                <a:extLst>
                  <a:ext uri="{FF2B5EF4-FFF2-40B4-BE49-F238E27FC236}">
                    <a16:creationId xmlns:a16="http://schemas.microsoft.com/office/drawing/2014/main" id="{2EC272C6-AF47-3923-D635-11C60E28F39C}"/>
                  </a:ext>
                </a:extLst>
              </p:cNvPr>
              <p:cNvSpPr/>
              <p:nvPr/>
            </p:nvSpPr>
            <p:spPr>
              <a:xfrm>
                <a:off x="5655766" y="3347901"/>
                <a:ext cx="2879810" cy="91358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a:lnSpc>
                    <a:spcPct val="110000"/>
                  </a:lnSpc>
                </a:pPr>
                <a:r>
                  <a:rPr lang="en-US" sz="1200">
                    <a:solidFill>
                      <a:srgbClr val="FFFFFF"/>
                    </a:solidFill>
                    <a:latin typeface="ZF Prometo Light" panose="020B0404030203060203" pitchFamily="34" charset="0"/>
                  </a:rPr>
                  <a:t>Die </a:t>
                </a:r>
                <a:r>
                  <a:rPr lang="en-US" sz="1200" err="1">
                    <a:solidFill>
                      <a:srgbClr val="FFFFFF"/>
                    </a:solidFill>
                    <a:latin typeface="ZF Prometo Light" panose="020B0404030203060203" pitchFamily="34" charset="0"/>
                  </a:rPr>
                  <a:t>Unternehmenskultur</a:t>
                </a:r>
                <a:r>
                  <a:rPr lang="en-US" sz="1200">
                    <a:solidFill>
                      <a:srgbClr val="FFFFFF"/>
                    </a:solidFill>
                    <a:latin typeface="ZF Prometo Light" panose="020B0404030203060203" pitchFamily="34" charset="0"/>
                  </a:rPr>
                  <a:t> </a:t>
                </a:r>
                <a:r>
                  <a:rPr lang="en-US" sz="1200" err="1">
                    <a:solidFill>
                      <a:srgbClr val="FFFFFF"/>
                    </a:solidFill>
                    <a:latin typeface="ZF Prometo Light" panose="020B0404030203060203" pitchFamily="34" charset="0"/>
                  </a:rPr>
                  <a:t>fördert</a:t>
                </a:r>
                <a:r>
                  <a:rPr lang="en-US" sz="1200">
                    <a:solidFill>
                      <a:srgbClr val="FFFFFF"/>
                    </a:solidFill>
                    <a:latin typeface="ZF Prometo Light" panose="020B0404030203060203" pitchFamily="34" charset="0"/>
                  </a:rPr>
                  <a:t> </a:t>
                </a:r>
                <a:r>
                  <a:rPr lang="en-US" sz="1200" err="1">
                    <a:solidFill>
                      <a:srgbClr val="FFFFFF"/>
                    </a:solidFill>
                    <a:latin typeface="ZF Prometo Light" panose="020B0404030203060203" pitchFamily="34" charset="0"/>
                  </a:rPr>
                  <a:t>kontinuierliches</a:t>
                </a:r>
                <a:r>
                  <a:rPr lang="en-US" sz="1200">
                    <a:solidFill>
                      <a:srgbClr val="FFFFFF"/>
                    </a:solidFill>
                    <a:latin typeface="ZF Prometo Light" panose="020B0404030203060203" pitchFamily="34" charset="0"/>
                  </a:rPr>
                  <a:t> </a:t>
                </a:r>
                <a:r>
                  <a:rPr lang="en-US" sz="1200" err="1">
                    <a:solidFill>
                      <a:srgbClr val="FFFFFF"/>
                    </a:solidFill>
                    <a:latin typeface="ZF Prometo Light" panose="020B0404030203060203" pitchFamily="34" charset="0"/>
                  </a:rPr>
                  <a:t>Lernen</a:t>
                </a:r>
                <a:r>
                  <a:rPr lang="en-US" sz="1200">
                    <a:solidFill>
                      <a:srgbClr val="FFFFFF"/>
                    </a:solidFill>
                    <a:latin typeface="ZF Prometo Light" panose="020B0404030203060203" pitchFamily="34" charset="0"/>
                  </a:rPr>
                  <a:t> und </a:t>
                </a:r>
                <a:r>
                  <a:rPr lang="en-US" sz="1200" err="1">
                    <a:solidFill>
                      <a:srgbClr val="FFFFFF"/>
                    </a:solidFill>
                    <a:latin typeface="ZF Prometo Light" panose="020B0404030203060203" pitchFamily="34" charset="0"/>
                  </a:rPr>
                  <a:t>kontinuierliche</a:t>
                </a:r>
                <a:r>
                  <a:rPr lang="en-US" sz="1200">
                    <a:solidFill>
                      <a:srgbClr val="FFFFFF"/>
                    </a:solidFill>
                    <a:latin typeface="ZF Prometo Light" panose="020B0404030203060203" pitchFamily="34" charset="0"/>
                  </a:rPr>
                  <a:t> </a:t>
                </a:r>
                <a:r>
                  <a:rPr lang="en-US" sz="1200" err="1">
                    <a:solidFill>
                      <a:srgbClr val="FFFFFF"/>
                    </a:solidFill>
                    <a:latin typeface="ZF Prometo Light" panose="020B0404030203060203" pitchFamily="34" charset="0"/>
                  </a:rPr>
                  <a:t>Verbesserungen</a:t>
                </a:r>
                <a:endParaRPr lang="en-US" sz="1200">
                  <a:solidFill>
                    <a:srgbClr val="FFFFFF"/>
                  </a:solidFill>
                  <a:latin typeface="ZF Prometo Light" panose="020B0404030203060203" pitchFamily="34" charset="0"/>
                </a:endParaRPr>
              </a:p>
            </p:txBody>
          </p:sp>
          <p:sp>
            <p:nvSpPr>
              <p:cNvPr id="286" name="Rectangle 285">
                <a:extLst>
                  <a:ext uri="{FF2B5EF4-FFF2-40B4-BE49-F238E27FC236}">
                    <a16:creationId xmlns:a16="http://schemas.microsoft.com/office/drawing/2014/main" id="{D509E935-DF47-E70E-4BBD-01D8D47077E3}"/>
                  </a:ext>
                </a:extLst>
              </p:cNvPr>
              <p:cNvSpPr/>
              <p:nvPr/>
            </p:nvSpPr>
            <p:spPr>
              <a:xfrm>
                <a:off x="4587598" y="4343336"/>
                <a:ext cx="1741889" cy="227349"/>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r>
                  <a:rPr lang="en-US" sz="1200">
                    <a:solidFill>
                      <a:srgbClr val="FFFFFF"/>
                    </a:solidFill>
                    <a:latin typeface="ZF Prometo Light" panose="020B0404030203060203" pitchFamily="34" charset="0"/>
                  </a:rPr>
                  <a:t>Social Collaboration</a:t>
                </a:r>
              </a:p>
            </p:txBody>
          </p:sp>
          <p:sp>
            <p:nvSpPr>
              <p:cNvPr id="287" name="Rectangle 286">
                <a:extLst>
                  <a:ext uri="{FF2B5EF4-FFF2-40B4-BE49-F238E27FC236}">
                    <a16:creationId xmlns:a16="http://schemas.microsoft.com/office/drawing/2014/main" id="{A3E1009C-A36C-5C7C-4CF1-FF1F3A76E7AA}"/>
                  </a:ext>
                </a:extLst>
              </p:cNvPr>
              <p:cNvSpPr/>
              <p:nvPr/>
            </p:nvSpPr>
            <p:spPr>
              <a:xfrm>
                <a:off x="6044212" y="2761805"/>
                <a:ext cx="1741889" cy="227349"/>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r>
                  <a:rPr lang="en-US" sz="1200">
                    <a:solidFill>
                      <a:srgbClr val="FFFFFF"/>
                    </a:solidFill>
                    <a:latin typeface="ZF Prometo Light" panose="020B0404030203060203" pitchFamily="34" charset="0"/>
                  </a:rPr>
                  <a:t>Willingness to change</a:t>
                </a:r>
              </a:p>
            </p:txBody>
          </p:sp>
        </p:grpSp>
        <p:sp>
          <p:nvSpPr>
            <p:cNvPr id="283" name="Rectangle 282">
              <a:extLst>
                <a:ext uri="{FF2B5EF4-FFF2-40B4-BE49-F238E27FC236}">
                  <a16:creationId xmlns:a16="http://schemas.microsoft.com/office/drawing/2014/main" id="{33952C8A-B869-1445-D542-B77E0BF53100}"/>
                </a:ext>
              </a:extLst>
            </p:cNvPr>
            <p:cNvSpPr/>
            <p:nvPr/>
          </p:nvSpPr>
          <p:spPr>
            <a:xfrm>
              <a:off x="5926946" y="4312652"/>
              <a:ext cx="2592090" cy="292991"/>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fontAlgn="base">
                <a:spcAft>
                  <a:spcPct val="0"/>
                </a:spcAft>
              </a:pPr>
              <a:r>
                <a:rPr lang="en-DE" sz="1200" b="1">
                  <a:solidFill>
                    <a:srgbClr val="0057B7">
                      <a:lumMod val="50000"/>
                    </a:srgbClr>
                  </a:solidFill>
                  <a:latin typeface="ZF Prometo Light" panose="020B0404030203060203" pitchFamily="34" charset="0"/>
                </a:rPr>
                <a:t>Culture</a:t>
              </a:r>
            </a:p>
          </p:txBody>
        </p:sp>
      </p:grpSp>
      <p:grpSp>
        <p:nvGrpSpPr>
          <p:cNvPr id="288" name="Group 287">
            <a:extLst>
              <a:ext uri="{FF2B5EF4-FFF2-40B4-BE49-F238E27FC236}">
                <a16:creationId xmlns:a16="http://schemas.microsoft.com/office/drawing/2014/main" id="{A2263BA7-8018-A5EF-9BC0-DF1AA21B236A}"/>
              </a:ext>
            </a:extLst>
          </p:cNvPr>
          <p:cNvGrpSpPr/>
          <p:nvPr/>
        </p:nvGrpSpPr>
        <p:grpSpPr>
          <a:xfrm>
            <a:off x="461320" y="2681824"/>
            <a:ext cx="4004357" cy="2037965"/>
            <a:chOff x="461319" y="2681823"/>
            <a:chExt cx="4004357" cy="2037965"/>
          </a:xfrm>
        </p:grpSpPr>
        <p:sp>
          <p:nvSpPr>
            <p:cNvPr id="289" name="Rectangle 288">
              <a:extLst>
                <a:ext uri="{FF2B5EF4-FFF2-40B4-BE49-F238E27FC236}">
                  <a16:creationId xmlns:a16="http://schemas.microsoft.com/office/drawing/2014/main" id="{88920FDB-D86A-5480-B746-8E2F43EEC192}"/>
                </a:ext>
              </a:extLst>
            </p:cNvPr>
            <p:cNvSpPr/>
            <p:nvPr/>
          </p:nvSpPr>
          <p:spPr>
            <a:xfrm>
              <a:off x="461319" y="2762664"/>
              <a:ext cx="4004357" cy="1893482"/>
            </a:xfrm>
            <a:prstGeom prst="rect">
              <a:avLst/>
            </a:prstGeom>
            <a:solidFill>
              <a:srgbClr val="92D050">
                <a:alpha val="69482"/>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55" fontAlgn="base">
                <a:spcAft>
                  <a:spcPct val="0"/>
                </a:spcAft>
              </a:pPr>
              <a:endParaRPr lang="en-DE" sz="1200" kern="0" err="1">
                <a:solidFill>
                  <a:srgbClr val="000000"/>
                </a:solidFill>
                <a:latin typeface="Tahoma"/>
                <a:cs typeface="Tahoma" pitchFamily="34" charset="0"/>
              </a:endParaRPr>
            </a:p>
          </p:txBody>
        </p:sp>
        <p:sp>
          <p:nvSpPr>
            <p:cNvPr id="290" name="Rectangle 289">
              <a:extLst>
                <a:ext uri="{FF2B5EF4-FFF2-40B4-BE49-F238E27FC236}">
                  <a16:creationId xmlns:a16="http://schemas.microsoft.com/office/drawing/2014/main" id="{EB3CB3CF-FA23-1D93-5FF8-BC76287D7D55}"/>
                </a:ext>
              </a:extLst>
            </p:cNvPr>
            <p:cNvSpPr/>
            <p:nvPr/>
          </p:nvSpPr>
          <p:spPr>
            <a:xfrm>
              <a:off x="472495" y="3197970"/>
              <a:ext cx="2879810" cy="91358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lnSpc>
                  <a:spcPct val="110000"/>
                </a:lnSpc>
              </a:pPr>
              <a:r>
                <a:rPr lang="en-US" sz="1200" err="1">
                  <a:solidFill>
                    <a:srgbClr val="FFFFFF"/>
                  </a:solidFill>
                  <a:latin typeface="ZF Prometo Light" panose="020B0404030203060203" pitchFamily="34" charset="0"/>
                </a:rPr>
                <a:t>Ermöglicht</a:t>
              </a:r>
              <a:r>
                <a:rPr lang="en-US" sz="1200">
                  <a:solidFill>
                    <a:srgbClr val="FFFFFF"/>
                  </a:solidFill>
                  <a:latin typeface="ZF Prometo Light" panose="020B0404030203060203" pitchFamily="34" charset="0"/>
                </a:rPr>
                <a:t> </a:t>
              </a:r>
              <a:r>
                <a:rPr lang="en-US" sz="1200" err="1">
                  <a:solidFill>
                    <a:srgbClr val="FFFFFF"/>
                  </a:solidFill>
                  <a:latin typeface="ZF Prometo Light" panose="020B0404030203060203" pitchFamily="34" charset="0"/>
                </a:rPr>
                <a:t>eine</a:t>
              </a:r>
              <a:r>
                <a:rPr lang="en-US" sz="1200">
                  <a:solidFill>
                    <a:srgbClr val="FFFFFF"/>
                  </a:solidFill>
                  <a:latin typeface="ZF Prometo Light" panose="020B0404030203060203" pitchFamily="34" charset="0"/>
                </a:rPr>
                <a:t> effective und </a:t>
              </a:r>
              <a:r>
                <a:rPr lang="en-US" sz="1200" err="1">
                  <a:solidFill>
                    <a:srgbClr val="FFFFFF"/>
                  </a:solidFill>
                  <a:latin typeface="ZF Prometo Light" panose="020B0404030203060203" pitchFamily="34" charset="0"/>
                </a:rPr>
                <a:t>sichere</a:t>
              </a:r>
              <a:r>
                <a:rPr lang="en-US" sz="1200">
                  <a:solidFill>
                    <a:srgbClr val="FFFFFF"/>
                  </a:solidFill>
                  <a:latin typeface="ZF Prometo Light" panose="020B0404030203060203" pitchFamily="34" charset="0"/>
                </a:rPr>
                <a:t> Zusammenarbeit </a:t>
              </a:r>
              <a:r>
                <a:rPr lang="en-US" sz="1200" err="1">
                  <a:solidFill>
                    <a:srgbClr val="FFFFFF"/>
                  </a:solidFill>
                  <a:latin typeface="ZF Prometo Light" panose="020B0404030203060203" pitchFamily="34" charset="0"/>
                </a:rPr>
                <a:t>entlang</a:t>
              </a:r>
              <a:r>
                <a:rPr lang="en-US" sz="1200">
                  <a:solidFill>
                    <a:srgbClr val="FFFFFF"/>
                  </a:solidFill>
                  <a:latin typeface="ZF Prometo Light" panose="020B0404030203060203" pitchFamily="34" charset="0"/>
                </a:rPr>
                <a:t> der </a:t>
              </a:r>
              <a:r>
                <a:rPr lang="en-US" sz="1200" err="1">
                  <a:solidFill>
                    <a:srgbClr val="FFFFFF"/>
                  </a:solidFill>
                  <a:latin typeface="ZF Prometo Light" panose="020B0404030203060203" pitchFamily="34" charset="0"/>
                </a:rPr>
                <a:t>gesamten</a:t>
              </a:r>
              <a:r>
                <a:rPr lang="en-US" sz="1200">
                  <a:solidFill>
                    <a:srgbClr val="FFFFFF"/>
                  </a:solidFill>
                  <a:latin typeface="ZF Prometo Light" panose="020B0404030203060203" pitchFamily="34" charset="0"/>
                </a:rPr>
                <a:t> </a:t>
              </a:r>
              <a:r>
                <a:rPr lang="en-US" sz="1200" err="1">
                  <a:solidFill>
                    <a:srgbClr val="FFFFFF"/>
                  </a:solidFill>
                  <a:latin typeface="ZF Prometo Light" panose="020B0404030203060203" pitchFamily="34" charset="0"/>
                </a:rPr>
                <a:t>Wertschöpfungskette</a:t>
              </a:r>
              <a:endParaRPr lang="en-US" sz="1200">
                <a:solidFill>
                  <a:srgbClr val="FFFFFF"/>
                </a:solidFill>
                <a:latin typeface="ZF Prometo Light" panose="020B0404030203060203" pitchFamily="34" charset="0"/>
              </a:endParaRPr>
            </a:p>
          </p:txBody>
        </p:sp>
        <p:sp>
          <p:nvSpPr>
            <p:cNvPr id="291" name="Rectangle 290">
              <a:extLst>
                <a:ext uri="{FF2B5EF4-FFF2-40B4-BE49-F238E27FC236}">
                  <a16:creationId xmlns:a16="http://schemas.microsoft.com/office/drawing/2014/main" id="{C366A24E-1887-239A-6ECE-A57930E683C3}"/>
                </a:ext>
              </a:extLst>
            </p:cNvPr>
            <p:cNvSpPr/>
            <p:nvPr/>
          </p:nvSpPr>
          <p:spPr>
            <a:xfrm>
              <a:off x="1601961" y="2681823"/>
              <a:ext cx="1365234" cy="486917"/>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a:r>
                <a:rPr lang="en-US" sz="1200">
                  <a:solidFill>
                    <a:srgbClr val="FFFFFF"/>
                  </a:solidFill>
                  <a:latin typeface="ZF Prometo Light" panose="020B0404030203060203" pitchFamily="34" charset="0"/>
                </a:rPr>
                <a:t>Organic internal organization</a:t>
              </a:r>
            </a:p>
          </p:txBody>
        </p:sp>
        <p:sp>
          <p:nvSpPr>
            <p:cNvPr id="292" name="Rectangle 291">
              <a:extLst>
                <a:ext uri="{FF2B5EF4-FFF2-40B4-BE49-F238E27FC236}">
                  <a16:creationId xmlns:a16="http://schemas.microsoft.com/office/drawing/2014/main" id="{4E0B2F4A-CFDB-D40E-4BCA-AE4CFC0F7F76}"/>
                </a:ext>
              </a:extLst>
            </p:cNvPr>
            <p:cNvSpPr/>
            <p:nvPr/>
          </p:nvSpPr>
          <p:spPr>
            <a:xfrm>
              <a:off x="2614533" y="4141424"/>
              <a:ext cx="1741889" cy="439109"/>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a:r>
                <a:rPr lang="en-US" sz="1200">
                  <a:solidFill>
                    <a:srgbClr val="FFFFFF"/>
                  </a:solidFill>
                  <a:latin typeface="ZF Prometo Light" panose="020B0404030203060203" pitchFamily="34" charset="0"/>
                </a:rPr>
                <a:t>Dynamic collaboration in value networks</a:t>
              </a:r>
            </a:p>
          </p:txBody>
        </p:sp>
        <p:sp>
          <p:nvSpPr>
            <p:cNvPr id="293" name="Rectangle 292">
              <a:extLst>
                <a:ext uri="{FF2B5EF4-FFF2-40B4-BE49-F238E27FC236}">
                  <a16:creationId xmlns:a16="http://schemas.microsoft.com/office/drawing/2014/main" id="{EB8ED95A-F38A-1DA6-F1BE-03D4F2D02B51}"/>
                </a:ext>
              </a:extLst>
            </p:cNvPr>
            <p:cNvSpPr/>
            <p:nvPr/>
          </p:nvSpPr>
          <p:spPr>
            <a:xfrm>
              <a:off x="515479" y="4333681"/>
              <a:ext cx="2371344" cy="386107"/>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fontAlgn="base">
                <a:lnSpc>
                  <a:spcPts val="640"/>
                </a:lnSpc>
                <a:spcAft>
                  <a:spcPct val="0"/>
                </a:spcAft>
              </a:pPr>
              <a:endParaRPr lang="en-DE" sz="1200" b="1">
                <a:solidFill>
                  <a:srgbClr val="0057B7">
                    <a:lumMod val="50000"/>
                  </a:srgbClr>
                </a:solidFill>
                <a:latin typeface="ZF Prometo Light" panose="020B0404030203060203" pitchFamily="34" charset="0"/>
              </a:endParaRPr>
            </a:p>
            <a:p>
              <a:pPr defTabSz="914355" fontAlgn="base">
                <a:lnSpc>
                  <a:spcPts val="640"/>
                </a:lnSpc>
                <a:spcAft>
                  <a:spcPct val="0"/>
                </a:spcAft>
              </a:pPr>
              <a:r>
                <a:rPr lang="en-DE" sz="1200" b="1">
                  <a:solidFill>
                    <a:srgbClr val="0057B7">
                      <a:lumMod val="50000"/>
                    </a:srgbClr>
                  </a:solidFill>
                  <a:latin typeface="ZF Prometo Light" panose="020B0404030203060203" pitchFamily="34" charset="0"/>
                </a:rPr>
                <a:t>Organizational structure</a:t>
              </a:r>
            </a:p>
          </p:txBody>
        </p:sp>
      </p:grpSp>
      <p:sp>
        <p:nvSpPr>
          <p:cNvPr id="295" name="Kreis 129">
            <a:extLst>
              <a:ext uri="{FF2B5EF4-FFF2-40B4-BE49-F238E27FC236}">
                <a16:creationId xmlns:a16="http://schemas.microsoft.com/office/drawing/2014/main" id="{BA1DF564-7F7A-D9FE-24E2-4E3B75A29369}"/>
              </a:ext>
            </a:extLst>
          </p:cNvPr>
          <p:cNvSpPr>
            <a:spLocks noChangeAspect="1"/>
          </p:cNvSpPr>
          <p:nvPr/>
        </p:nvSpPr>
        <p:spPr>
          <a:xfrm>
            <a:off x="2968052" y="1158442"/>
            <a:ext cx="3093229" cy="3101438"/>
          </a:xfrm>
          <a:prstGeom prst="pie">
            <a:avLst>
              <a:gd name="adj1" fmla="val 0"/>
              <a:gd name="adj2" fmla="val 18158531"/>
            </a:avLst>
          </a:prstGeom>
          <a:noFill/>
          <a:ln w="12700">
            <a:solidFill>
              <a:schemeClr val="bg1"/>
            </a:solidFill>
            <a:round/>
            <a:headEnd/>
            <a:tailEnd/>
          </a:ln>
          <a:effectLst/>
        </p:spPr>
        <p:txBody>
          <a:bodyPr rot="0" spcFirstLastPara="0" vertOverflow="overflow" horzOverflow="overflow" vert="horz" wrap="square" lIns="44282" tIns="22142" rIns="44282" bIns="22142" numCol="1" spcCol="0" rtlCol="0" fromWordArt="0" anchor="ctr" anchorCtr="0" forceAA="0" compatLnSpc="1">
            <a:prstTxWarp prst="textNoShape">
              <a:avLst/>
            </a:prstTxWarp>
            <a:noAutofit/>
          </a:bodyPr>
          <a:lstStyle/>
          <a:p>
            <a:pPr algn="ctr" defTabSz="843113"/>
            <a:endParaRPr lang="en-US" sz="1199" kern="0">
              <a:solidFill>
                <a:sysClr val="windowText" lastClr="000000"/>
              </a:solidFill>
              <a:latin typeface="ZF Prometo Light" panose="020B0404030203060203" pitchFamily="34" charset="0"/>
              <a:cs typeface="Arial" panose="020B0604020202020204" pitchFamily="34" charset="0"/>
            </a:endParaRPr>
          </a:p>
        </p:txBody>
      </p:sp>
      <p:sp>
        <p:nvSpPr>
          <p:cNvPr id="296" name="Ellipse 130">
            <a:extLst>
              <a:ext uri="{FF2B5EF4-FFF2-40B4-BE49-F238E27FC236}">
                <a16:creationId xmlns:a16="http://schemas.microsoft.com/office/drawing/2014/main" id="{63009088-8766-0121-849C-62C813EA86DA}"/>
              </a:ext>
            </a:extLst>
          </p:cNvPr>
          <p:cNvSpPr/>
          <p:nvPr/>
        </p:nvSpPr>
        <p:spPr>
          <a:xfrm>
            <a:off x="2901655" y="1098889"/>
            <a:ext cx="3226023" cy="3226018"/>
          </a:xfrm>
          <a:prstGeom prst="ellipse">
            <a:avLst/>
          </a:prstGeom>
          <a:no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37" tIns="89937" rIns="89937" bIns="89937" numCol="1" spcCol="0" rtlCol="0" fromWordArt="0" anchor="ctr" anchorCtr="0" forceAA="0" compatLnSpc="1">
            <a:prstTxWarp prst="textNoShape">
              <a:avLst/>
            </a:prstTxWarp>
            <a:noAutofit/>
          </a:bodyPr>
          <a:lstStyle/>
          <a:p>
            <a:pPr algn="ctr" defTabSz="914355"/>
            <a:endParaRPr lang="en-US" sz="1199">
              <a:solidFill>
                <a:srgbClr val="000000"/>
              </a:solidFill>
              <a:latin typeface="ZF Prometo Light" panose="020B0404030203060203" pitchFamily="34" charset="0"/>
              <a:cs typeface="Tahoma" pitchFamily="34" charset="0"/>
            </a:endParaRPr>
          </a:p>
        </p:txBody>
      </p:sp>
      <p:grpSp>
        <p:nvGrpSpPr>
          <p:cNvPr id="297" name="Gruppieren 131">
            <a:extLst>
              <a:ext uri="{FF2B5EF4-FFF2-40B4-BE49-F238E27FC236}">
                <a16:creationId xmlns:a16="http://schemas.microsoft.com/office/drawing/2014/main" id="{236B99A3-14A3-0DC2-A25F-78275AE0899A}"/>
              </a:ext>
            </a:extLst>
          </p:cNvPr>
          <p:cNvGrpSpPr/>
          <p:nvPr/>
        </p:nvGrpSpPr>
        <p:grpSpPr>
          <a:xfrm>
            <a:off x="3071445" y="1268679"/>
            <a:ext cx="2886442" cy="2886437"/>
            <a:chOff x="2499360" y="4877938"/>
            <a:chExt cx="468000" cy="468000"/>
          </a:xfrm>
        </p:grpSpPr>
        <p:sp>
          <p:nvSpPr>
            <p:cNvPr id="335" name="Kreis 200">
              <a:extLst>
                <a:ext uri="{FF2B5EF4-FFF2-40B4-BE49-F238E27FC236}">
                  <a16:creationId xmlns:a16="http://schemas.microsoft.com/office/drawing/2014/main" id="{1962EFEF-9BB1-1FD4-A412-48D48D2DA102}"/>
                </a:ext>
              </a:extLst>
            </p:cNvPr>
            <p:cNvSpPr/>
            <p:nvPr/>
          </p:nvSpPr>
          <p:spPr>
            <a:xfrm>
              <a:off x="2499360" y="4877938"/>
              <a:ext cx="468000" cy="468000"/>
            </a:xfrm>
            <a:prstGeom prst="pie">
              <a:avLst>
                <a:gd name="adj1" fmla="val 0"/>
                <a:gd name="adj2" fmla="val 18177776"/>
              </a:avLst>
            </a:prstGeom>
            <a:solidFill>
              <a:schemeClr val="accent2">
                <a:lumMod val="50000"/>
              </a:schemeClr>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37" tIns="89937" rIns="89937" bIns="89937" numCol="1" spcCol="0" rtlCol="0" fromWordArt="0" anchor="ctr" anchorCtr="0" forceAA="0" compatLnSpc="1">
              <a:prstTxWarp prst="textNoShape">
                <a:avLst/>
              </a:prstTxWarp>
              <a:noAutofit/>
            </a:bodyPr>
            <a:lstStyle/>
            <a:p>
              <a:pPr algn="ctr" defTabSz="914355"/>
              <a:endParaRPr lang="en-US" sz="1199">
                <a:solidFill>
                  <a:srgbClr val="000000"/>
                </a:solidFill>
                <a:latin typeface="ZF Prometo Light" panose="020B0404030203060203" pitchFamily="34" charset="0"/>
                <a:cs typeface="Tahoma" pitchFamily="34" charset="0"/>
              </a:endParaRPr>
            </a:p>
          </p:txBody>
        </p:sp>
        <p:sp>
          <p:nvSpPr>
            <p:cNvPr id="336" name="Kreis 201">
              <a:extLst>
                <a:ext uri="{FF2B5EF4-FFF2-40B4-BE49-F238E27FC236}">
                  <a16:creationId xmlns:a16="http://schemas.microsoft.com/office/drawing/2014/main" id="{9434E8D1-3E28-0DE4-03B5-D693A952ACDC}"/>
                </a:ext>
              </a:extLst>
            </p:cNvPr>
            <p:cNvSpPr/>
            <p:nvPr/>
          </p:nvSpPr>
          <p:spPr>
            <a:xfrm>
              <a:off x="2535360" y="4913938"/>
              <a:ext cx="396000" cy="396000"/>
            </a:xfrm>
            <a:prstGeom prst="pie">
              <a:avLst>
                <a:gd name="adj1" fmla="val 0"/>
                <a:gd name="adj2" fmla="val 18176028"/>
              </a:avLst>
            </a:prstGeom>
            <a:solidFill>
              <a:schemeClr val="accent2">
                <a:lumMod val="75000"/>
              </a:schemeClr>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37" tIns="89937" rIns="89937" bIns="89937" numCol="1" spcCol="0" rtlCol="0" fromWordArt="0" anchor="ctr" anchorCtr="0" forceAA="0" compatLnSpc="1">
              <a:prstTxWarp prst="textNoShape">
                <a:avLst/>
              </a:prstTxWarp>
              <a:noAutofit/>
            </a:bodyPr>
            <a:lstStyle/>
            <a:p>
              <a:pPr algn="ctr" defTabSz="914355"/>
              <a:endParaRPr lang="en-US" sz="1199">
                <a:solidFill>
                  <a:srgbClr val="000000"/>
                </a:solidFill>
                <a:latin typeface="ZF Prometo Light" panose="020B0404030203060203" pitchFamily="34" charset="0"/>
                <a:cs typeface="Tahoma" pitchFamily="34" charset="0"/>
              </a:endParaRPr>
            </a:p>
          </p:txBody>
        </p:sp>
        <p:sp>
          <p:nvSpPr>
            <p:cNvPr id="337" name="Kreis 202">
              <a:extLst>
                <a:ext uri="{FF2B5EF4-FFF2-40B4-BE49-F238E27FC236}">
                  <a16:creationId xmlns:a16="http://schemas.microsoft.com/office/drawing/2014/main" id="{22EF5F20-8CB2-233A-AE66-3C0BAFA524D2}"/>
                </a:ext>
              </a:extLst>
            </p:cNvPr>
            <p:cNvSpPr/>
            <p:nvPr/>
          </p:nvSpPr>
          <p:spPr>
            <a:xfrm>
              <a:off x="2571360" y="4949938"/>
              <a:ext cx="324000" cy="324000"/>
            </a:xfrm>
            <a:prstGeom prst="pie">
              <a:avLst>
                <a:gd name="adj1" fmla="val 0"/>
                <a:gd name="adj2" fmla="val 18175177"/>
              </a:avLst>
            </a:prstGeom>
            <a:solidFill>
              <a:srgbClr val="72D0F2"/>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37" tIns="89937" rIns="89937" bIns="89937" numCol="1" spcCol="0" rtlCol="0" fromWordArt="0" anchor="ctr" anchorCtr="0" forceAA="0" compatLnSpc="1">
              <a:prstTxWarp prst="textNoShape">
                <a:avLst/>
              </a:prstTxWarp>
              <a:noAutofit/>
            </a:bodyPr>
            <a:lstStyle/>
            <a:p>
              <a:pPr algn="ctr" defTabSz="914355"/>
              <a:endParaRPr lang="en-US" sz="1199">
                <a:solidFill>
                  <a:srgbClr val="000000"/>
                </a:solidFill>
                <a:latin typeface="ZF Prometo Light" panose="020B0404030203060203" pitchFamily="34" charset="0"/>
                <a:cs typeface="Tahoma" pitchFamily="34" charset="0"/>
              </a:endParaRPr>
            </a:p>
          </p:txBody>
        </p:sp>
        <p:sp>
          <p:nvSpPr>
            <p:cNvPr id="338" name="Kreis 216">
              <a:extLst>
                <a:ext uri="{FF2B5EF4-FFF2-40B4-BE49-F238E27FC236}">
                  <a16:creationId xmlns:a16="http://schemas.microsoft.com/office/drawing/2014/main" id="{A73C729C-EF26-A92A-CEB5-304285C976B8}"/>
                </a:ext>
              </a:extLst>
            </p:cNvPr>
            <p:cNvSpPr/>
            <p:nvPr/>
          </p:nvSpPr>
          <p:spPr>
            <a:xfrm>
              <a:off x="2607360" y="4985938"/>
              <a:ext cx="252000" cy="252000"/>
            </a:xfrm>
            <a:prstGeom prst="pie">
              <a:avLst>
                <a:gd name="adj1" fmla="val 0"/>
                <a:gd name="adj2" fmla="val 18195035"/>
              </a:avLst>
            </a:prstGeom>
            <a:solidFill>
              <a:schemeClr val="accent2">
                <a:lumMod val="60000"/>
                <a:lumOff val="40000"/>
              </a:schemeClr>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37" tIns="89937" rIns="89937" bIns="89937" numCol="1" spcCol="0" rtlCol="0" fromWordArt="0" anchor="ctr" anchorCtr="0" forceAA="0" compatLnSpc="1">
              <a:prstTxWarp prst="textNoShape">
                <a:avLst/>
              </a:prstTxWarp>
              <a:noAutofit/>
            </a:bodyPr>
            <a:lstStyle/>
            <a:p>
              <a:pPr algn="ctr" defTabSz="914355"/>
              <a:endParaRPr lang="en-US" sz="1199">
                <a:solidFill>
                  <a:srgbClr val="000000"/>
                </a:solidFill>
                <a:latin typeface="ZF Prometo Light" panose="020B0404030203060203" pitchFamily="34" charset="0"/>
                <a:cs typeface="Tahoma" pitchFamily="34" charset="0"/>
              </a:endParaRPr>
            </a:p>
          </p:txBody>
        </p:sp>
        <p:sp>
          <p:nvSpPr>
            <p:cNvPr id="339" name="Kreis 217">
              <a:extLst>
                <a:ext uri="{FF2B5EF4-FFF2-40B4-BE49-F238E27FC236}">
                  <a16:creationId xmlns:a16="http://schemas.microsoft.com/office/drawing/2014/main" id="{4CB0B61D-FFE1-96D9-C2F5-CCF6E30C06F1}"/>
                </a:ext>
              </a:extLst>
            </p:cNvPr>
            <p:cNvSpPr/>
            <p:nvPr/>
          </p:nvSpPr>
          <p:spPr>
            <a:xfrm>
              <a:off x="2643360" y="5021938"/>
              <a:ext cx="180000" cy="180000"/>
            </a:xfrm>
            <a:prstGeom prst="pie">
              <a:avLst>
                <a:gd name="adj1" fmla="val 0"/>
                <a:gd name="adj2" fmla="val 18189291"/>
              </a:avLst>
            </a:prstGeom>
            <a:solidFill>
              <a:schemeClr val="accent2">
                <a:lumMod val="20000"/>
                <a:lumOff val="80000"/>
              </a:schemeClr>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37" tIns="89937" rIns="89937" bIns="89937" numCol="1" spcCol="0" rtlCol="0" fromWordArt="0" anchor="ctr" anchorCtr="0" forceAA="0" compatLnSpc="1">
              <a:prstTxWarp prst="textNoShape">
                <a:avLst/>
              </a:prstTxWarp>
              <a:noAutofit/>
            </a:bodyPr>
            <a:lstStyle/>
            <a:p>
              <a:pPr algn="ctr" defTabSz="914355"/>
              <a:endParaRPr lang="en-US" sz="1199">
                <a:solidFill>
                  <a:srgbClr val="000000"/>
                </a:solidFill>
                <a:latin typeface="ZF Prometo Light" panose="020B0404030203060203" pitchFamily="34" charset="0"/>
                <a:cs typeface="Tahoma" pitchFamily="34" charset="0"/>
              </a:endParaRPr>
            </a:p>
          </p:txBody>
        </p:sp>
      </p:grpSp>
      <p:sp>
        <p:nvSpPr>
          <p:cNvPr id="298" name="Kreis 132">
            <a:extLst>
              <a:ext uri="{FF2B5EF4-FFF2-40B4-BE49-F238E27FC236}">
                <a16:creationId xmlns:a16="http://schemas.microsoft.com/office/drawing/2014/main" id="{0366584A-3690-7D2A-066A-83F2ACDDA2FC}"/>
              </a:ext>
            </a:extLst>
          </p:cNvPr>
          <p:cNvSpPr/>
          <p:nvPr/>
        </p:nvSpPr>
        <p:spPr>
          <a:xfrm>
            <a:off x="4117764" y="2314995"/>
            <a:ext cx="793805" cy="793804"/>
          </a:xfrm>
          <a:prstGeom prst="pie">
            <a:avLst>
              <a:gd name="adj1" fmla="val 0"/>
              <a:gd name="adj2" fmla="val 18238641"/>
            </a:avLst>
          </a:prstGeom>
          <a:solidFill>
            <a:schemeClr val="bg1"/>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37" tIns="89937" rIns="89937" bIns="89937" numCol="1" spcCol="0" rtlCol="0" fromWordArt="0" anchor="ctr" anchorCtr="0" forceAA="0" compatLnSpc="1">
            <a:prstTxWarp prst="textNoShape">
              <a:avLst/>
            </a:prstTxWarp>
            <a:noAutofit/>
          </a:bodyPr>
          <a:lstStyle/>
          <a:p>
            <a:pPr algn="ctr" defTabSz="914355"/>
            <a:endParaRPr lang="en-US" sz="1199">
              <a:solidFill>
                <a:srgbClr val="000000"/>
              </a:solidFill>
              <a:latin typeface="ZF Prometo Light" panose="020B0404030203060203" pitchFamily="34" charset="0"/>
              <a:cs typeface="Tahoma" pitchFamily="34" charset="0"/>
            </a:endParaRPr>
          </a:p>
        </p:txBody>
      </p:sp>
      <p:cxnSp>
        <p:nvCxnSpPr>
          <p:cNvPr id="299" name="Gerader Verbinder 133">
            <a:extLst>
              <a:ext uri="{FF2B5EF4-FFF2-40B4-BE49-F238E27FC236}">
                <a16:creationId xmlns:a16="http://schemas.microsoft.com/office/drawing/2014/main" id="{7D5B0F3F-3166-51BC-94F7-2C2E1A1C78A2}"/>
              </a:ext>
            </a:extLst>
          </p:cNvPr>
          <p:cNvCxnSpPr>
            <a:stCxn id="335" idx="0"/>
            <a:endCxn id="335" idx="4"/>
          </p:cNvCxnSpPr>
          <p:nvPr/>
        </p:nvCxnSpPr>
        <p:spPr>
          <a:xfrm>
            <a:off x="4514666" y="1268679"/>
            <a:ext cx="0" cy="2886437"/>
          </a:xfrm>
          <a:prstGeom prst="line">
            <a:avLst/>
          </a:prstGeom>
          <a:ln w="76200" cap="rnd">
            <a:solidFill>
              <a:schemeClr val="bg1"/>
            </a:solidFill>
            <a:prstDash val="solid"/>
            <a:round/>
          </a:ln>
        </p:spPr>
        <p:style>
          <a:lnRef idx="1">
            <a:schemeClr val="accent1"/>
          </a:lnRef>
          <a:fillRef idx="0">
            <a:schemeClr val="accent1"/>
          </a:fillRef>
          <a:effectRef idx="0">
            <a:schemeClr val="accent1"/>
          </a:effectRef>
          <a:fontRef idx="minor">
            <a:schemeClr val="tx1"/>
          </a:fontRef>
        </p:style>
      </p:cxnSp>
      <p:cxnSp>
        <p:nvCxnSpPr>
          <p:cNvPr id="300" name="Gerader Verbinder 134">
            <a:extLst>
              <a:ext uri="{FF2B5EF4-FFF2-40B4-BE49-F238E27FC236}">
                <a16:creationId xmlns:a16="http://schemas.microsoft.com/office/drawing/2014/main" id="{5DDE40F6-F5C8-2161-9B47-DAC5DD02BB33}"/>
              </a:ext>
            </a:extLst>
          </p:cNvPr>
          <p:cNvCxnSpPr/>
          <p:nvPr/>
        </p:nvCxnSpPr>
        <p:spPr>
          <a:xfrm>
            <a:off x="4514666" y="1098889"/>
            <a:ext cx="0" cy="3226018"/>
          </a:xfrm>
          <a:prstGeom prst="line">
            <a:avLst/>
          </a:prstGeom>
          <a:ln w="28575" cap="rnd">
            <a:solidFill>
              <a:srgbClr val="C00000"/>
            </a:solidFill>
            <a:prstDash val="sysDot"/>
            <a:roun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301" name="Gruppieren 139">
            <a:extLst>
              <a:ext uri="{FF2B5EF4-FFF2-40B4-BE49-F238E27FC236}">
                <a16:creationId xmlns:a16="http://schemas.microsoft.com/office/drawing/2014/main" id="{C1C86DD4-46E5-7F03-2B03-AE00C5C32E84}"/>
              </a:ext>
            </a:extLst>
          </p:cNvPr>
          <p:cNvGrpSpPr/>
          <p:nvPr/>
        </p:nvGrpSpPr>
        <p:grpSpPr>
          <a:xfrm>
            <a:off x="4324447" y="1010560"/>
            <a:ext cx="384269" cy="191946"/>
            <a:chOff x="2144140" y="1503850"/>
            <a:chExt cx="593142" cy="296280"/>
          </a:xfrm>
        </p:grpSpPr>
        <p:grpSp>
          <p:nvGrpSpPr>
            <p:cNvPr id="327" name="Gruppieren 173">
              <a:extLst>
                <a:ext uri="{FF2B5EF4-FFF2-40B4-BE49-F238E27FC236}">
                  <a16:creationId xmlns:a16="http://schemas.microsoft.com/office/drawing/2014/main" id="{EF855047-B927-BD5A-444A-C986FBBB8A94}"/>
                </a:ext>
              </a:extLst>
            </p:cNvPr>
            <p:cNvGrpSpPr/>
            <p:nvPr/>
          </p:nvGrpSpPr>
          <p:grpSpPr>
            <a:xfrm rot="19800000">
              <a:off x="2144140" y="1503850"/>
              <a:ext cx="114144" cy="296280"/>
              <a:chOff x="2077076" y="1452921"/>
              <a:chExt cx="114144" cy="296280"/>
            </a:xfrm>
          </p:grpSpPr>
          <p:sp>
            <p:nvSpPr>
              <p:cNvPr id="332" name="Ellipse 197">
                <a:extLst>
                  <a:ext uri="{FF2B5EF4-FFF2-40B4-BE49-F238E27FC236}">
                    <a16:creationId xmlns:a16="http://schemas.microsoft.com/office/drawing/2014/main" id="{15102EC2-9F46-7352-D8B5-4FDFD71D9D51}"/>
                  </a:ext>
                </a:extLst>
              </p:cNvPr>
              <p:cNvSpPr/>
              <p:nvPr/>
            </p:nvSpPr>
            <p:spPr bwMode="auto">
              <a:xfrm>
                <a:off x="2077076" y="1635057"/>
                <a:ext cx="114144" cy="114144"/>
              </a:xfrm>
              <a:prstGeom prst="ellipse">
                <a:avLst/>
              </a:prstGeom>
              <a:solidFill>
                <a:srgbClr val="FFFFFF">
                  <a:lumMod val="65000"/>
                </a:srgbClr>
              </a:solidFill>
              <a:ln w="19050">
                <a:solidFill>
                  <a:srgbClr val="FFFFFF"/>
                </a:solidFill>
                <a:round/>
                <a:headEnd/>
                <a:tailEnd/>
              </a:ln>
              <a:effectLst/>
            </p:spPr>
            <p:txBody>
              <a:bodyPr rot="0" spcFirstLastPara="0" vertOverflow="overflow" horzOverflow="overflow" vert="horz" wrap="square" lIns="44282" tIns="22142" rIns="44282" bIns="22142" numCol="1" spcCol="0" rtlCol="0" fromWordArt="0" anchor="ctr" anchorCtr="0" forceAA="0" compatLnSpc="1">
                <a:prstTxWarp prst="textNoShape">
                  <a:avLst/>
                </a:prstTxWarp>
                <a:noAutofit/>
              </a:bodyPr>
              <a:lstStyle/>
              <a:p>
                <a:pPr algn="ctr" defTabSz="843113">
                  <a:defRPr/>
                </a:pPr>
                <a:endParaRPr lang="en-US" sz="1199" kern="0">
                  <a:solidFill>
                    <a:sysClr val="windowText" lastClr="000000"/>
                  </a:solidFill>
                  <a:latin typeface="ZF Prometo Light" panose="020B0404030203060203" pitchFamily="34" charset="0"/>
                  <a:cs typeface="Arial" panose="020B0604020202020204" pitchFamily="34" charset="0"/>
                </a:endParaRPr>
              </a:p>
            </p:txBody>
          </p:sp>
          <p:sp>
            <p:nvSpPr>
              <p:cNvPr id="333" name="Ellipse 198">
                <a:extLst>
                  <a:ext uri="{FF2B5EF4-FFF2-40B4-BE49-F238E27FC236}">
                    <a16:creationId xmlns:a16="http://schemas.microsoft.com/office/drawing/2014/main" id="{5F31C36B-4D4D-C4F0-0342-FA68397F267A}"/>
                  </a:ext>
                </a:extLst>
              </p:cNvPr>
              <p:cNvSpPr/>
              <p:nvPr/>
            </p:nvSpPr>
            <p:spPr bwMode="auto">
              <a:xfrm>
                <a:off x="2077076" y="1452921"/>
                <a:ext cx="114144" cy="114144"/>
              </a:xfrm>
              <a:prstGeom prst="ellipse">
                <a:avLst/>
              </a:prstGeom>
              <a:solidFill>
                <a:srgbClr val="00549C"/>
              </a:solidFill>
              <a:ln w="19050">
                <a:solidFill>
                  <a:srgbClr val="FFFFFF"/>
                </a:solidFill>
                <a:round/>
                <a:headEnd/>
                <a:tailEnd/>
              </a:ln>
              <a:effectLst/>
            </p:spPr>
            <p:txBody>
              <a:bodyPr rot="0" spcFirstLastPara="0" vertOverflow="overflow" horzOverflow="overflow" vert="horz" wrap="square" lIns="44282" tIns="22142" rIns="44282" bIns="22142" numCol="1" spcCol="0" rtlCol="0" fromWordArt="0" anchor="ctr" anchorCtr="0" forceAA="0" compatLnSpc="1">
                <a:prstTxWarp prst="textNoShape">
                  <a:avLst/>
                </a:prstTxWarp>
                <a:noAutofit/>
              </a:bodyPr>
              <a:lstStyle/>
              <a:p>
                <a:pPr algn="ctr" defTabSz="843113">
                  <a:defRPr/>
                </a:pPr>
                <a:endParaRPr lang="en-US" sz="1199" kern="0">
                  <a:solidFill>
                    <a:sysClr val="windowText" lastClr="000000"/>
                  </a:solidFill>
                  <a:latin typeface="ZF Prometo Light" panose="020B0404030203060203" pitchFamily="34" charset="0"/>
                  <a:cs typeface="Arial" panose="020B0604020202020204" pitchFamily="34" charset="0"/>
                </a:endParaRPr>
              </a:p>
            </p:txBody>
          </p:sp>
          <p:cxnSp>
            <p:nvCxnSpPr>
              <p:cNvPr id="334" name="Gerader Verbinder 558095">
                <a:extLst>
                  <a:ext uri="{FF2B5EF4-FFF2-40B4-BE49-F238E27FC236}">
                    <a16:creationId xmlns:a16="http://schemas.microsoft.com/office/drawing/2014/main" id="{AF783B0E-E70A-09BA-926B-D757C7A023D7}"/>
                  </a:ext>
                </a:extLst>
              </p:cNvPr>
              <p:cNvCxnSpPr>
                <a:stCxn id="333" idx="4"/>
                <a:endCxn id="332" idx="0"/>
              </p:cNvCxnSpPr>
              <p:nvPr/>
            </p:nvCxnSpPr>
            <p:spPr bwMode="auto">
              <a:xfrm>
                <a:off x="2134148" y="1567065"/>
                <a:ext cx="0" cy="67992"/>
              </a:xfrm>
              <a:prstGeom prst="line">
                <a:avLst/>
              </a:prstGeom>
              <a:solidFill>
                <a:srgbClr val="00549C"/>
              </a:solidFill>
              <a:ln w="19050" cap="flat" cmpd="sng" algn="ctr">
                <a:solidFill>
                  <a:srgbClr val="FFFFFF">
                    <a:lumMod val="65000"/>
                  </a:srgb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328" name="Gruppieren 193">
              <a:extLst>
                <a:ext uri="{FF2B5EF4-FFF2-40B4-BE49-F238E27FC236}">
                  <a16:creationId xmlns:a16="http://schemas.microsoft.com/office/drawing/2014/main" id="{BE07A86E-3702-53D6-EE38-A753AA7926C4}"/>
                </a:ext>
              </a:extLst>
            </p:cNvPr>
            <p:cNvGrpSpPr/>
            <p:nvPr/>
          </p:nvGrpSpPr>
          <p:grpSpPr>
            <a:xfrm rot="1800000" flipH="1">
              <a:off x="2623138" y="1503850"/>
              <a:ext cx="114144" cy="296280"/>
              <a:chOff x="2077076" y="1452921"/>
              <a:chExt cx="114144" cy="296280"/>
            </a:xfrm>
          </p:grpSpPr>
          <p:sp>
            <p:nvSpPr>
              <p:cNvPr id="329" name="Ellipse 194">
                <a:extLst>
                  <a:ext uri="{FF2B5EF4-FFF2-40B4-BE49-F238E27FC236}">
                    <a16:creationId xmlns:a16="http://schemas.microsoft.com/office/drawing/2014/main" id="{19A622F6-E156-E6FF-3A42-01C4455868AC}"/>
                  </a:ext>
                </a:extLst>
              </p:cNvPr>
              <p:cNvSpPr/>
              <p:nvPr/>
            </p:nvSpPr>
            <p:spPr bwMode="auto">
              <a:xfrm>
                <a:off x="2077076" y="1635057"/>
                <a:ext cx="114144" cy="114144"/>
              </a:xfrm>
              <a:prstGeom prst="ellipse">
                <a:avLst/>
              </a:prstGeom>
              <a:solidFill>
                <a:srgbClr val="FFFFFF">
                  <a:lumMod val="65000"/>
                </a:srgbClr>
              </a:solidFill>
              <a:ln w="19050">
                <a:solidFill>
                  <a:srgbClr val="FFFFFF"/>
                </a:solidFill>
                <a:round/>
                <a:headEnd/>
                <a:tailEnd/>
              </a:ln>
              <a:effectLst/>
            </p:spPr>
            <p:txBody>
              <a:bodyPr rot="0" spcFirstLastPara="0" vertOverflow="overflow" horzOverflow="overflow" vert="horz" wrap="square" lIns="44282" tIns="22142" rIns="44282" bIns="22142" numCol="1" spcCol="0" rtlCol="0" fromWordArt="0" anchor="ctr" anchorCtr="0" forceAA="0" compatLnSpc="1">
                <a:prstTxWarp prst="textNoShape">
                  <a:avLst/>
                </a:prstTxWarp>
                <a:noAutofit/>
              </a:bodyPr>
              <a:lstStyle/>
              <a:p>
                <a:pPr algn="ctr" defTabSz="843113">
                  <a:defRPr/>
                </a:pPr>
                <a:endParaRPr lang="en-US" sz="1199" kern="0">
                  <a:solidFill>
                    <a:sysClr val="windowText" lastClr="000000"/>
                  </a:solidFill>
                  <a:latin typeface="ZF Prometo Light" panose="020B0404030203060203" pitchFamily="34" charset="0"/>
                  <a:cs typeface="Arial" panose="020B0604020202020204" pitchFamily="34" charset="0"/>
                </a:endParaRPr>
              </a:p>
            </p:txBody>
          </p:sp>
          <p:sp>
            <p:nvSpPr>
              <p:cNvPr id="330" name="Ellipse 195">
                <a:extLst>
                  <a:ext uri="{FF2B5EF4-FFF2-40B4-BE49-F238E27FC236}">
                    <a16:creationId xmlns:a16="http://schemas.microsoft.com/office/drawing/2014/main" id="{FDB41F2C-BDAA-89F0-FFBC-C0D453B601D7}"/>
                  </a:ext>
                </a:extLst>
              </p:cNvPr>
              <p:cNvSpPr/>
              <p:nvPr/>
            </p:nvSpPr>
            <p:spPr bwMode="auto">
              <a:xfrm>
                <a:off x="2077076" y="1452921"/>
                <a:ext cx="114144" cy="114144"/>
              </a:xfrm>
              <a:prstGeom prst="ellipse">
                <a:avLst/>
              </a:prstGeom>
              <a:solidFill>
                <a:srgbClr val="00549C"/>
              </a:solidFill>
              <a:ln w="19050">
                <a:solidFill>
                  <a:srgbClr val="FFFFFF"/>
                </a:solidFill>
                <a:round/>
                <a:headEnd/>
                <a:tailEnd/>
              </a:ln>
              <a:effectLst/>
            </p:spPr>
            <p:txBody>
              <a:bodyPr rot="0" spcFirstLastPara="0" vertOverflow="overflow" horzOverflow="overflow" vert="horz" wrap="square" lIns="44282" tIns="22142" rIns="44282" bIns="22142" numCol="1" spcCol="0" rtlCol="0" fromWordArt="0" anchor="ctr" anchorCtr="0" forceAA="0" compatLnSpc="1">
                <a:prstTxWarp prst="textNoShape">
                  <a:avLst/>
                </a:prstTxWarp>
                <a:noAutofit/>
              </a:bodyPr>
              <a:lstStyle/>
              <a:p>
                <a:pPr algn="ctr" defTabSz="843113">
                  <a:defRPr/>
                </a:pPr>
                <a:endParaRPr lang="en-US" sz="1199" kern="0">
                  <a:solidFill>
                    <a:sysClr val="windowText" lastClr="000000"/>
                  </a:solidFill>
                  <a:latin typeface="ZF Prometo Light" panose="020B0404030203060203" pitchFamily="34" charset="0"/>
                  <a:cs typeface="Arial" panose="020B0604020202020204" pitchFamily="34" charset="0"/>
                </a:endParaRPr>
              </a:p>
            </p:txBody>
          </p:sp>
          <p:cxnSp>
            <p:nvCxnSpPr>
              <p:cNvPr id="331" name="Gerader Verbinder 161">
                <a:extLst>
                  <a:ext uri="{FF2B5EF4-FFF2-40B4-BE49-F238E27FC236}">
                    <a16:creationId xmlns:a16="http://schemas.microsoft.com/office/drawing/2014/main" id="{BDC53850-798A-4183-7D04-A6ED5946A231}"/>
                  </a:ext>
                </a:extLst>
              </p:cNvPr>
              <p:cNvCxnSpPr>
                <a:stCxn id="330" idx="4"/>
                <a:endCxn id="329" idx="0"/>
              </p:cNvCxnSpPr>
              <p:nvPr/>
            </p:nvCxnSpPr>
            <p:spPr bwMode="auto">
              <a:xfrm>
                <a:off x="2134148" y="1567065"/>
                <a:ext cx="0" cy="67992"/>
              </a:xfrm>
              <a:prstGeom prst="line">
                <a:avLst/>
              </a:prstGeom>
              <a:solidFill>
                <a:srgbClr val="00549C"/>
              </a:solidFill>
              <a:ln w="19050" cap="flat" cmpd="sng" algn="ctr">
                <a:solidFill>
                  <a:srgbClr val="FFFFFF">
                    <a:lumMod val="65000"/>
                  </a:srgb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grpSp>
      </p:grpSp>
      <p:grpSp>
        <p:nvGrpSpPr>
          <p:cNvPr id="302" name="Gruppieren 140">
            <a:extLst>
              <a:ext uri="{FF2B5EF4-FFF2-40B4-BE49-F238E27FC236}">
                <a16:creationId xmlns:a16="http://schemas.microsoft.com/office/drawing/2014/main" id="{56767DB5-9160-A182-7166-84FE4F8ECBDA}"/>
              </a:ext>
            </a:extLst>
          </p:cNvPr>
          <p:cNvGrpSpPr/>
          <p:nvPr/>
        </p:nvGrpSpPr>
        <p:grpSpPr>
          <a:xfrm flipV="1">
            <a:off x="4322532" y="4230603"/>
            <a:ext cx="384269" cy="191946"/>
            <a:chOff x="2144140" y="1503850"/>
            <a:chExt cx="593142" cy="296280"/>
          </a:xfrm>
        </p:grpSpPr>
        <p:grpSp>
          <p:nvGrpSpPr>
            <p:cNvPr id="319" name="Gruppieren 160">
              <a:extLst>
                <a:ext uri="{FF2B5EF4-FFF2-40B4-BE49-F238E27FC236}">
                  <a16:creationId xmlns:a16="http://schemas.microsoft.com/office/drawing/2014/main" id="{64BB0A08-590D-B9F3-BE17-4D64514C4950}"/>
                </a:ext>
              </a:extLst>
            </p:cNvPr>
            <p:cNvGrpSpPr/>
            <p:nvPr/>
          </p:nvGrpSpPr>
          <p:grpSpPr>
            <a:xfrm rot="19800000">
              <a:off x="2144140" y="1503850"/>
              <a:ext cx="114144" cy="296280"/>
              <a:chOff x="2077076" y="1452921"/>
              <a:chExt cx="114144" cy="296280"/>
            </a:xfrm>
          </p:grpSpPr>
          <p:sp>
            <p:nvSpPr>
              <p:cNvPr id="324" name="Ellipse 170">
                <a:extLst>
                  <a:ext uri="{FF2B5EF4-FFF2-40B4-BE49-F238E27FC236}">
                    <a16:creationId xmlns:a16="http://schemas.microsoft.com/office/drawing/2014/main" id="{99FABB3B-7B8E-1962-21E2-62BE9D1705C2}"/>
                  </a:ext>
                </a:extLst>
              </p:cNvPr>
              <p:cNvSpPr/>
              <p:nvPr/>
            </p:nvSpPr>
            <p:spPr bwMode="auto">
              <a:xfrm>
                <a:off x="2077076" y="1635057"/>
                <a:ext cx="114144" cy="114144"/>
              </a:xfrm>
              <a:prstGeom prst="ellipse">
                <a:avLst/>
              </a:prstGeom>
              <a:solidFill>
                <a:srgbClr val="FFFFFF">
                  <a:lumMod val="65000"/>
                </a:srgbClr>
              </a:solidFill>
              <a:ln w="19050">
                <a:solidFill>
                  <a:srgbClr val="FFFFFF"/>
                </a:solidFill>
                <a:round/>
                <a:headEnd/>
                <a:tailEnd/>
              </a:ln>
              <a:effectLst/>
            </p:spPr>
            <p:txBody>
              <a:bodyPr rot="0" spcFirstLastPara="0" vertOverflow="overflow" horzOverflow="overflow" vert="horz" wrap="square" lIns="44282" tIns="22142" rIns="44282" bIns="22142" numCol="1" spcCol="0" rtlCol="0" fromWordArt="0" anchor="ctr" anchorCtr="0" forceAA="0" compatLnSpc="1">
                <a:prstTxWarp prst="textNoShape">
                  <a:avLst/>
                </a:prstTxWarp>
                <a:noAutofit/>
              </a:bodyPr>
              <a:lstStyle/>
              <a:p>
                <a:pPr algn="ctr" defTabSz="843113">
                  <a:defRPr/>
                </a:pPr>
                <a:endParaRPr lang="en-US" sz="1199" kern="0">
                  <a:solidFill>
                    <a:sysClr val="windowText" lastClr="000000"/>
                  </a:solidFill>
                  <a:latin typeface="ZF Prometo Light" panose="020B0404030203060203" pitchFamily="34" charset="0"/>
                  <a:cs typeface="Arial" panose="020B0604020202020204" pitchFamily="34" charset="0"/>
                </a:endParaRPr>
              </a:p>
            </p:txBody>
          </p:sp>
          <p:sp>
            <p:nvSpPr>
              <p:cNvPr id="325" name="Ellipse 171">
                <a:extLst>
                  <a:ext uri="{FF2B5EF4-FFF2-40B4-BE49-F238E27FC236}">
                    <a16:creationId xmlns:a16="http://schemas.microsoft.com/office/drawing/2014/main" id="{C5996706-3FFD-3783-4D44-B48816DBDE77}"/>
                  </a:ext>
                </a:extLst>
              </p:cNvPr>
              <p:cNvSpPr/>
              <p:nvPr/>
            </p:nvSpPr>
            <p:spPr bwMode="auto">
              <a:xfrm>
                <a:off x="2077076" y="1452921"/>
                <a:ext cx="114144" cy="114144"/>
              </a:xfrm>
              <a:prstGeom prst="ellipse">
                <a:avLst/>
              </a:prstGeom>
              <a:solidFill>
                <a:srgbClr val="00549C"/>
              </a:solidFill>
              <a:ln w="19050">
                <a:solidFill>
                  <a:srgbClr val="FFFFFF"/>
                </a:solidFill>
                <a:round/>
                <a:headEnd/>
                <a:tailEnd/>
              </a:ln>
              <a:effectLst/>
            </p:spPr>
            <p:txBody>
              <a:bodyPr rot="0" spcFirstLastPara="0" vertOverflow="overflow" horzOverflow="overflow" vert="horz" wrap="square" lIns="44282" tIns="22142" rIns="44282" bIns="22142" numCol="1" spcCol="0" rtlCol="0" fromWordArt="0" anchor="ctr" anchorCtr="0" forceAA="0" compatLnSpc="1">
                <a:prstTxWarp prst="textNoShape">
                  <a:avLst/>
                </a:prstTxWarp>
                <a:noAutofit/>
              </a:bodyPr>
              <a:lstStyle/>
              <a:p>
                <a:pPr algn="ctr" defTabSz="843113">
                  <a:defRPr/>
                </a:pPr>
                <a:endParaRPr lang="en-US" sz="1199" kern="0">
                  <a:solidFill>
                    <a:sysClr val="windowText" lastClr="000000"/>
                  </a:solidFill>
                  <a:latin typeface="ZF Prometo Light" panose="020B0404030203060203" pitchFamily="34" charset="0"/>
                  <a:cs typeface="Arial" panose="020B0604020202020204" pitchFamily="34" charset="0"/>
                </a:endParaRPr>
              </a:p>
            </p:txBody>
          </p:sp>
          <p:cxnSp>
            <p:nvCxnSpPr>
              <p:cNvPr id="326" name="Gerader Verbinder 171">
                <a:extLst>
                  <a:ext uri="{FF2B5EF4-FFF2-40B4-BE49-F238E27FC236}">
                    <a16:creationId xmlns:a16="http://schemas.microsoft.com/office/drawing/2014/main" id="{D550BC41-591D-0509-81C7-E83BE788D4F4}"/>
                  </a:ext>
                </a:extLst>
              </p:cNvPr>
              <p:cNvCxnSpPr>
                <a:stCxn id="325" idx="4"/>
                <a:endCxn id="324" idx="0"/>
              </p:cNvCxnSpPr>
              <p:nvPr/>
            </p:nvCxnSpPr>
            <p:spPr bwMode="auto">
              <a:xfrm>
                <a:off x="2134148" y="1567065"/>
                <a:ext cx="0" cy="67992"/>
              </a:xfrm>
              <a:prstGeom prst="line">
                <a:avLst/>
              </a:prstGeom>
              <a:solidFill>
                <a:srgbClr val="00549C"/>
              </a:solidFill>
              <a:ln w="19050" cap="flat" cmpd="sng" algn="ctr">
                <a:solidFill>
                  <a:srgbClr val="FFFFFF">
                    <a:lumMod val="65000"/>
                  </a:srgb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320" name="Gruppieren 161">
              <a:extLst>
                <a:ext uri="{FF2B5EF4-FFF2-40B4-BE49-F238E27FC236}">
                  <a16:creationId xmlns:a16="http://schemas.microsoft.com/office/drawing/2014/main" id="{CB3C0629-19CB-60A0-8D38-393642E446E7}"/>
                </a:ext>
              </a:extLst>
            </p:cNvPr>
            <p:cNvGrpSpPr/>
            <p:nvPr/>
          </p:nvGrpSpPr>
          <p:grpSpPr>
            <a:xfrm rot="1800000" flipH="1">
              <a:off x="2623138" y="1503850"/>
              <a:ext cx="114144" cy="296280"/>
              <a:chOff x="2077076" y="1452921"/>
              <a:chExt cx="114144" cy="296280"/>
            </a:xfrm>
          </p:grpSpPr>
          <p:sp>
            <p:nvSpPr>
              <p:cNvPr id="321" name="Ellipse 162">
                <a:extLst>
                  <a:ext uri="{FF2B5EF4-FFF2-40B4-BE49-F238E27FC236}">
                    <a16:creationId xmlns:a16="http://schemas.microsoft.com/office/drawing/2014/main" id="{ECC61816-C1A5-E376-DC88-F499035D9B59}"/>
                  </a:ext>
                </a:extLst>
              </p:cNvPr>
              <p:cNvSpPr/>
              <p:nvPr/>
            </p:nvSpPr>
            <p:spPr bwMode="auto">
              <a:xfrm>
                <a:off x="2077076" y="1635057"/>
                <a:ext cx="114144" cy="114144"/>
              </a:xfrm>
              <a:prstGeom prst="ellipse">
                <a:avLst/>
              </a:prstGeom>
              <a:solidFill>
                <a:srgbClr val="FFFFFF">
                  <a:lumMod val="65000"/>
                </a:srgbClr>
              </a:solidFill>
              <a:ln w="19050">
                <a:solidFill>
                  <a:srgbClr val="FFFFFF"/>
                </a:solidFill>
                <a:round/>
                <a:headEnd/>
                <a:tailEnd/>
              </a:ln>
              <a:effectLst/>
            </p:spPr>
            <p:txBody>
              <a:bodyPr rot="0" spcFirstLastPara="0" vertOverflow="overflow" horzOverflow="overflow" vert="horz" wrap="square" lIns="44282" tIns="22142" rIns="44282" bIns="22142" numCol="1" spcCol="0" rtlCol="0" fromWordArt="0" anchor="ctr" anchorCtr="0" forceAA="0" compatLnSpc="1">
                <a:prstTxWarp prst="textNoShape">
                  <a:avLst/>
                </a:prstTxWarp>
                <a:noAutofit/>
              </a:bodyPr>
              <a:lstStyle/>
              <a:p>
                <a:pPr algn="ctr" defTabSz="843113">
                  <a:defRPr/>
                </a:pPr>
                <a:endParaRPr lang="en-US" sz="1199" kern="0">
                  <a:solidFill>
                    <a:sysClr val="windowText" lastClr="000000"/>
                  </a:solidFill>
                  <a:latin typeface="ZF Prometo Light" panose="020B0404030203060203" pitchFamily="34" charset="0"/>
                  <a:cs typeface="Arial" panose="020B0604020202020204" pitchFamily="34" charset="0"/>
                </a:endParaRPr>
              </a:p>
            </p:txBody>
          </p:sp>
          <p:sp>
            <p:nvSpPr>
              <p:cNvPr id="322" name="Ellipse 163">
                <a:extLst>
                  <a:ext uri="{FF2B5EF4-FFF2-40B4-BE49-F238E27FC236}">
                    <a16:creationId xmlns:a16="http://schemas.microsoft.com/office/drawing/2014/main" id="{ABF2201D-4300-52CA-53B6-B7D794C37E22}"/>
                  </a:ext>
                </a:extLst>
              </p:cNvPr>
              <p:cNvSpPr/>
              <p:nvPr/>
            </p:nvSpPr>
            <p:spPr bwMode="auto">
              <a:xfrm>
                <a:off x="2077076" y="1452921"/>
                <a:ext cx="114144" cy="114144"/>
              </a:xfrm>
              <a:prstGeom prst="ellipse">
                <a:avLst/>
              </a:prstGeom>
              <a:solidFill>
                <a:srgbClr val="00549C"/>
              </a:solidFill>
              <a:ln w="19050">
                <a:solidFill>
                  <a:srgbClr val="FFFFFF"/>
                </a:solidFill>
                <a:round/>
                <a:headEnd/>
                <a:tailEnd/>
              </a:ln>
              <a:effectLst/>
            </p:spPr>
            <p:txBody>
              <a:bodyPr rot="0" spcFirstLastPara="0" vertOverflow="overflow" horzOverflow="overflow" vert="horz" wrap="square" lIns="44282" tIns="22142" rIns="44282" bIns="22142" numCol="1" spcCol="0" rtlCol="0" fromWordArt="0" anchor="ctr" anchorCtr="0" forceAA="0" compatLnSpc="1">
                <a:prstTxWarp prst="textNoShape">
                  <a:avLst/>
                </a:prstTxWarp>
                <a:noAutofit/>
              </a:bodyPr>
              <a:lstStyle/>
              <a:p>
                <a:pPr algn="ctr" defTabSz="843113">
                  <a:defRPr/>
                </a:pPr>
                <a:endParaRPr lang="en-US" sz="1199" kern="0">
                  <a:solidFill>
                    <a:sysClr val="windowText" lastClr="000000"/>
                  </a:solidFill>
                  <a:latin typeface="ZF Prometo Light" panose="020B0404030203060203" pitchFamily="34" charset="0"/>
                  <a:cs typeface="Arial" panose="020B0604020202020204" pitchFamily="34" charset="0"/>
                </a:endParaRPr>
              </a:p>
            </p:txBody>
          </p:sp>
          <p:cxnSp>
            <p:nvCxnSpPr>
              <p:cNvPr id="323" name="Gerader Verbinder 168">
                <a:extLst>
                  <a:ext uri="{FF2B5EF4-FFF2-40B4-BE49-F238E27FC236}">
                    <a16:creationId xmlns:a16="http://schemas.microsoft.com/office/drawing/2014/main" id="{6AFB6852-CD25-E0B9-6B56-87C452E4B9FA}"/>
                  </a:ext>
                </a:extLst>
              </p:cNvPr>
              <p:cNvCxnSpPr>
                <a:stCxn id="322" idx="4"/>
                <a:endCxn id="321" idx="0"/>
              </p:cNvCxnSpPr>
              <p:nvPr/>
            </p:nvCxnSpPr>
            <p:spPr bwMode="auto">
              <a:xfrm>
                <a:off x="2134148" y="1567065"/>
                <a:ext cx="0" cy="67992"/>
              </a:xfrm>
              <a:prstGeom prst="line">
                <a:avLst/>
              </a:prstGeom>
              <a:solidFill>
                <a:srgbClr val="00549C"/>
              </a:solidFill>
              <a:ln w="19050" cap="flat" cmpd="sng" algn="ctr">
                <a:solidFill>
                  <a:srgbClr val="FFFFFF">
                    <a:lumMod val="65000"/>
                  </a:srgb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grpSp>
      </p:grpSp>
      <p:sp>
        <p:nvSpPr>
          <p:cNvPr id="305" name="Ellipse 143">
            <a:extLst>
              <a:ext uri="{FF2B5EF4-FFF2-40B4-BE49-F238E27FC236}">
                <a16:creationId xmlns:a16="http://schemas.microsoft.com/office/drawing/2014/main" id="{F7224B74-5B22-3F5C-10E5-EB86F88FCB41}"/>
              </a:ext>
            </a:extLst>
          </p:cNvPr>
          <p:cNvSpPr/>
          <p:nvPr/>
        </p:nvSpPr>
        <p:spPr bwMode="auto">
          <a:xfrm>
            <a:off x="4798687" y="2059597"/>
            <a:ext cx="170810" cy="170810"/>
          </a:xfrm>
          <a:prstGeom prst="ellipse">
            <a:avLst/>
          </a:prstGeom>
          <a:solidFill>
            <a:srgbClr val="C00000"/>
          </a:solidFill>
          <a:ln w="5670">
            <a:noFill/>
            <a:round/>
            <a:headEnd/>
            <a:tailEnd/>
          </a:ln>
          <a:effectLst/>
        </p:spPr>
        <p:txBody>
          <a:bodyPr rot="0" spcFirstLastPara="0" vertOverflow="overflow" horzOverflow="overflow" vert="horz" wrap="square" lIns="44267" tIns="22133" rIns="44267" bIns="22133" numCol="1" spcCol="0" rtlCol="0" fromWordArt="0" anchor="ctr" anchorCtr="0" forceAA="0" compatLnSpc="1">
            <a:prstTxWarp prst="textNoShape">
              <a:avLst/>
            </a:prstTxWarp>
            <a:noAutofit/>
          </a:bodyPr>
          <a:lstStyle/>
          <a:p>
            <a:pPr algn="ctr" defTabSz="843113">
              <a:defRPr/>
            </a:pPr>
            <a:r>
              <a:rPr lang="en-US" sz="1050" kern="0">
                <a:solidFill>
                  <a:srgbClr val="FFFFFF"/>
                </a:solidFill>
                <a:latin typeface="ZF Prometo Light" panose="020B0404030203060203" pitchFamily="34" charset="0"/>
                <a:cs typeface="Arial" panose="020B0604020202020204" pitchFamily="34" charset="0"/>
              </a:rPr>
              <a:t>3</a:t>
            </a:r>
          </a:p>
        </p:txBody>
      </p:sp>
      <p:sp>
        <p:nvSpPr>
          <p:cNvPr id="307" name="Ellipse 146">
            <a:extLst>
              <a:ext uri="{FF2B5EF4-FFF2-40B4-BE49-F238E27FC236}">
                <a16:creationId xmlns:a16="http://schemas.microsoft.com/office/drawing/2014/main" id="{EB6A654A-F06A-E62F-73B8-15A1B25403FC}"/>
              </a:ext>
            </a:extLst>
          </p:cNvPr>
          <p:cNvSpPr/>
          <p:nvPr/>
        </p:nvSpPr>
        <p:spPr bwMode="auto">
          <a:xfrm>
            <a:off x="4558439" y="2454903"/>
            <a:ext cx="170810" cy="170810"/>
          </a:xfrm>
          <a:prstGeom prst="ellipse">
            <a:avLst/>
          </a:prstGeom>
          <a:solidFill>
            <a:srgbClr val="C00000"/>
          </a:solidFill>
          <a:ln w="5670">
            <a:noFill/>
            <a:round/>
            <a:headEnd/>
            <a:tailEnd/>
          </a:ln>
          <a:effectLst/>
        </p:spPr>
        <p:txBody>
          <a:bodyPr rot="0" spcFirstLastPara="0" vertOverflow="overflow" horzOverflow="overflow" vert="horz" wrap="square" lIns="44267" tIns="22133" rIns="44267" bIns="22133" numCol="1" spcCol="0" rtlCol="0" fromWordArt="0" anchor="ctr" anchorCtr="0" forceAA="0" compatLnSpc="1">
            <a:prstTxWarp prst="textNoShape">
              <a:avLst/>
            </a:prstTxWarp>
            <a:noAutofit/>
          </a:bodyPr>
          <a:lstStyle/>
          <a:p>
            <a:pPr algn="ctr" defTabSz="843113">
              <a:defRPr/>
            </a:pPr>
            <a:r>
              <a:rPr lang="en-US" sz="1050" kern="0">
                <a:solidFill>
                  <a:srgbClr val="FFFFFF"/>
                </a:solidFill>
                <a:latin typeface="ZF Prometo Light" panose="020B0404030203060203" pitchFamily="34" charset="0"/>
                <a:cs typeface="Arial" panose="020B0604020202020204" pitchFamily="34" charset="0"/>
              </a:rPr>
              <a:t>1</a:t>
            </a:r>
          </a:p>
        </p:txBody>
      </p:sp>
      <p:sp>
        <p:nvSpPr>
          <p:cNvPr id="308" name="Ellipse 147">
            <a:extLst>
              <a:ext uri="{FF2B5EF4-FFF2-40B4-BE49-F238E27FC236}">
                <a16:creationId xmlns:a16="http://schemas.microsoft.com/office/drawing/2014/main" id="{51DBAD23-E06F-ACB3-C015-10811D080EB0}"/>
              </a:ext>
            </a:extLst>
          </p:cNvPr>
          <p:cNvSpPr/>
          <p:nvPr/>
        </p:nvSpPr>
        <p:spPr bwMode="auto">
          <a:xfrm>
            <a:off x="4687709" y="2250436"/>
            <a:ext cx="170810" cy="170810"/>
          </a:xfrm>
          <a:prstGeom prst="ellipse">
            <a:avLst/>
          </a:prstGeom>
          <a:solidFill>
            <a:srgbClr val="C00000"/>
          </a:solidFill>
          <a:ln w="5670">
            <a:noFill/>
            <a:round/>
            <a:headEnd/>
            <a:tailEnd/>
          </a:ln>
          <a:effectLst/>
        </p:spPr>
        <p:txBody>
          <a:bodyPr rot="0" spcFirstLastPara="0" vertOverflow="overflow" horzOverflow="overflow" vert="horz" wrap="square" lIns="44267" tIns="22133" rIns="44267" bIns="22133" numCol="1" spcCol="0" rtlCol="0" fromWordArt="0" anchor="ctr" anchorCtr="0" forceAA="0" compatLnSpc="1">
            <a:prstTxWarp prst="textNoShape">
              <a:avLst/>
            </a:prstTxWarp>
            <a:noAutofit/>
          </a:bodyPr>
          <a:lstStyle/>
          <a:p>
            <a:pPr algn="ctr" defTabSz="843113">
              <a:defRPr/>
            </a:pPr>
            <a:r>
              <a:rPr lang="en-US" sz="1050" kern="0">
                <a:solidFill>
                  <a:srgbClr val="FFFFFF"/>
                </a:solidFill>
                <a:latin typeface="ZF Prometo Light" panose="020B0404030203060203" pitchFamily="34" charset="0"/>
                <a:cs typeface="Arial" panose="020B0604020202020204" pitchFamily="34" charset="0"/>
              </a:rPr>
              <a:t>2</a:t>
            </a:r>
          </a:p>
        </p:txBody>
      </p:sp>
      <p:sp>
        <p:nvSpPr>
          <p:cNvPr id="309" name="Textfeld 148">
            <a:extLst>
              <a:ext uri="{FF2B5EF4-FFF2-40B4-BE49-F238E27FC236}">
                <a16:creationId xmlns:a16="http://schemas.microsoft.com/office/drawing/2014/main" id="{6BAEC870-280D-F9C8-28D8-42705ED32593}"/>
              </a:ext>
            </a:extLst>
          </p:cNvPr>
          <p:cNvSpPr txBox="1"/>
          <p:nvPr/>
        </p:nvSpPr>
        <p:spPr>
          <a:xfrm>
            <a:off x="4995336" y="2091748"/>
            <a:ext cx="468077" cy="153888"/>
          </a:xfrm>
          <a:prstGeom prst="rect">
            <a:avLst/>
          </a:prstGeom>
          <a:noFill/>
        </p:spPr>
        <p:txBody>
          <a:bodyPr wrap="none" lIns="0" tIns="0" rIns="0" bIns="0" rtlCol="0">
            <a:spAutoFit/>
          </a:bodyPr>
          <a:lstStyle/>
          <a:p>
            <a:pPr defTabSz="843113">
              <a:spcAft>
                <a:spcPts val="1108"/>
              </a:spcAft>
              <a:buClr>
                <a:srgbClr val="00549F"/>
              </a:buClr>
              <a:buSzPct val="90000"/>
              <a:tabLst>
                <a:tab pos="245908" algn="l"/>
                <a:tab pos="582566" algn="l"/>
                <a:tab pos="904589" algn="l"/>
              </a:tabLst>
              <a:defRPr/>
            </a:pPr>
            <a:r>
              <a:rPr lang="en-US" sz="1000" kern="0">
                <a:solidFill>
                  <a:srgbClr val="FFFFFF"/>
                </a:solidFill>
                <a:latin typeface="ZF Prometo Light" panose="020B0404030203060203" pitchFamily="34" charset="0"/>
                <a:cs typeface="Arial" panose="020B0604020202020204" pitchFamily="34" charset="0"/>
              </a:rPr>
              <a:t>Visibility</a:t>
            </a:r>
          </a:p>
        </p:txBody>
      </p:sp>
      <p:sp>
        <p:nvSpPr>
          <p:cNvPr id="313" name="Textfeld 152">
            <a:extLst>
              <a:ext uri="{FF2B5EF4-FFF2-40B4-BE49-F238E27FC236}">
                <a16:creationId xmlns:a16="http://schemas.microsoft.com/office/drawing/2014/main" id="{3E5C3E9E-A87B-C8AB-45C2-73E286768931}"/>
              </a:ext>
            </a:extLst>
          </p:cNvPr>
          <p:cNvSpPr txBox="1"/>
          <p:nvPr/>
        </p:nvSpPr>
        <p:spPr>
          <a:xfrm>
            <a:off x="4755256" y="2487055"/>
            <a:ext cx="936154" cy="153888"/>
          </a:xfrm>
          <a:prstGeom prst="rect">
            <a:avLst/>
          </a:prstGeom>
          <a:noFill/>
        </p:spPr>
        <p:txBody>
          <a:bodyPr wrap="none" lIns="0" tIns="0" rIns="0" bIns="0" rtlCol="0">
            <a:spAutoFit/>
          </a:bodyPr>
          <a:lstStyle/>
          <a:p>
            <a:pPr defTabSz="843113">
              <a:spcAft>
                <a:spcPts val="1108"/>
              </a:spcAft>
              <a:buClr>
                <a:srgbClr val="00549F"/>
              </a:buClr>
              <a:buSzPct val="90000"/>
              <a:tabLst>
                <a:tab pos="245908" algn="l"/>
                <a:tab pos="582566" algn="l"/>
                <a:tab pos="904589" algn="l"/>
              </a:tabLst>
              <a:defRPr/>
            </a:pPr>
            <a:r>
              <a:rPr lang="en-US" sz="1000" kern="0">
                <a:solidFill>
                  <a:srgbClr val="FFFFFF"/>
                </a:solidFill>
                <a:latin typeface="ZF Prometo Light" panose="020B0404030203060203" pitchFamily="34" charset="0"/>
                <a:cs typeface="Arial" panose="020B0604020202020204" pitchFamily="34" charset="0"/>
              </a:rPr>
              <a:t>Computerization</a:t>
            </a:r>
          </a:p>
        </p:txBody>
      </p:sp>
      <p:sp>
        <p:nvSpPr>
          <p:cNvPr id="314" name="Textfeld 154">
            <a:extLst>
              <a:ext uri="{FF2B5EF4-FFF2-40B4-BE49-F238E27FC236}">
                <a16:creationId xmlns:a16="http://schemas.microsoft.com/office/drawing/2014/main" id="{B6B95E1A-12AC-DBBD-2DF9-2856FCE6E4C3}"/>
              </a:ext>
            </a:extLst>
          </p:cNvPr>
          <p:cNvSpPr txBox="1"/>
          <p:nvPr/>
        </p:nvSpPr>
        <p:spPr>
          <a:xfrm>
            <a:off x="4889321" y="2282587"/>
            <a:ext cx="734175" cy="153888"/>
          </a:xfrm>
          <a:prstGeom prst="rect">
            <a:avLst/>
          </a:prstGeom>
          <a:noFill/>
        </p:spPr>
        <p:txBody>
          <a:bodyPr wrap="none" lIns="0" tIns="0" rIns="0" bIns="0" rtlCol="0">
            <a:spAutoFit/>
          </a:bodyPr>
          <a:lstStyle/>
          <a:p>
            <a:pPr defTabSz="843113">
              <a:spcAft>
                <a:spcPts val="1108"/>
              </a:spcAft>
              <a:buClr>
                <a:srgbClr val="00549F"/>
              </a:buClr>
              <a:buSzPct val="90000"/>
              <a:tabLst>
                <a:tab pos="245908" algn="l"/>
                <a:tab pos="582566" algn="l"/>
                <a:tab pos="904589" algn="l"/>
              </a:tabLst>
              <a:defRPr/>
            </a:pPr>
            <a:r>
              <a:rPr lang="en-US" sz="1000" kern="0">
                <a:solidFill>
                  <a:srgbClr val="FFFFFF"/>
                </a:solidFill>
                <a:latin typeface="ZF Prometo Light" panose="020B0404030203060203" pitchFamily="34" charset="0"/>
                <a:cs typeface="Arial" panose="020B0604020202020204" pitchFamily="34" charset="0"/>
              </a:rPr>
              <a:t>Connectivity </a:t>
            </a:r>
          </a:p>
        </p:txBody>
      </p:sp>
      <p:cxnSp>
        <p:nvCxnSpPr>
          <p:cNvPr id="315" name="Gerader Verbinder 156">
            <a:extLst>
              <a:ext uri="{FF2B5EF4-FFF2-40B4-BE49-F238E27FC236}">
                <a16:creationId xmlns:a16="http://schemas.microsoft.com/office/drawing/2014/main" id="{8F03EE64-DA92-9C40-A396-5D733D554961}"/>
              </a:ext>
            </a:extLst>
          </p:cNvPr>
          <p:cNvCxnSpPr>
            <a:stCxn id="335" idx="6"/>
            <a:endCxn id="335" idx="2"/>
          </p:cNvCxnSpPr>
          <p:nvPr/>
        </p:nvCxnSpPr>
        <p:spPr>
          <a:xfrm flipH="1">
            <a:off x="3071445" y="2711897"/>
            <a:ext cx="2886442" cy="0"/>
          </a:xfrm>
          <a:prstGeom prst="line">
            <a:avLst/>
          </a:prstGeom>
          <a:ln w="76200" cap="rnd">
            <a:solidFill>
              <a:schemeClr val="bg1"/>
            </a:solidFill>
            <a:prstDash val="solid"/>
            <a:round/>
          </a:ln>
        </p:spPr>
        <p:style>
          <a:lnRef idx="1">
            <a:schemeClr val="accent1"/>
          </a:lnRef>
          <a:fillRef idx="0">
            <a:schemeClr val="accent1"/>
          </a:fillRef>
          <a:effectRef idx="0">
            <a:schemeClr val="accent1"/>
          </a:effectRef>
          <a:fontRef idx="minor">
            <a:schemeClr val="tx1"/>
          </a:fontRef>
        </p:style>
      </p:cxnSp>
      <p:sp>
        <p:nvSpPr>
          <p:cNvPr id="316" name="Ellipse 157">
            <a:extLst>
              <a:ext uri="{FF2B5EF4-FFF2-40B4-BE49-F238E27FC236}">
                <a16:creationId xmlns:a16="http://schemas.microsoft.com/office/drawing/2014/main" id="{153F3FCA-E6B3-EA99-6CB4-6955359A70C7}"/>
              </a:ext>
            </a:extLst>
          </p:cNvPr>
          <p:cNvSpPr/>
          <p:nvPr/>
        </p:nvSpPr>
        <p:spPr>
          <a:xfrm rot="20962229">
            <a:off x="5994199" y="2672005"/>
            <a:ext cx="123064" cy="101558"/>
          </a:xfrm>
          <a:prstGeom prst="ellipse">
            <a:avLst/>
          </a:prstGeom>
          <a:solidFill>
            <a:srgbClr val="004670"/>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37" tIns="89937" rIns="89937" bIns="89937" numCol="1" spcCol="0" rtlCol="0" fromWordArt="0" anchor="ctr" anchorCtr="0" forceAA="0" compatLnSpc="1">
            <a:prstTxWarp prst="textNoShape">
              <a:avLst/>
            </a:prstTxWarp>
            <a:noAutofit/>
          </a:bodyPr>
          <a:lstStyle/>
          <a:p>
            <a:pPr algn="ctr" defTabSz="914355"/>
            <a:endParaRPr lang="en-US" sz="1199">
              <a:solidFill>
                <a:srgbClr val="000000"/>
              </a:solidFill>
              <a:latin typeface="ZF Prometo Light" panose="020B0404030203060203" pitchFamily="34" charset="0"/>
              <a:cs typeface="Tahoma" pitchFamily="34" charset="0"/>
            </a:endParaRPr>
          </a:p>
        </p:txBody>
      </p:sp>
      <p:cxnSp>
        <p:nvCxnSpPr>
          <p:cNvPr id="317" name="Gerader Verbinder 158">
            <a:extLst>
              <a:ext uri="{FF2B5EF4-FFF2-40B4-BE49-F238E27FC236}">
                <a16:creationId xmlns:a16="http://schemas.microsoft.com/office/drawing/2014/main" id="{06E6B0BB-8EF2-322E-FDF6-324D6512550B}"/>
              </a:ext>
            </a:extLst>
          </p:cNvPr>
          <p:cNvCxnSpPr>
            <a:stCxn id="296" idx="2"/>
            <a:endCxn id="296" idx="6"/>
          </p:cNvCxnSpPr>
          <p:nvPr/>
        </p:nvCxnSpPr>
        <p:spPr>
          <a:xfrm>
            <a:off x="2901655" y="2711897"/>
            <a:ext cx="3226023" cy="0"/>
          </a:xfrm>
          <a:prstGeom prst="line">
            <a:avLst/>
          </a:prstGeom>
          <a:ln w="28575" cap="rnd">
            <a:solidFill>
              <a:srgbClr val="C00000"/>
            </a:solidFill>
            <a:prstDash val="sysDot"/>
            <a:roun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 name="Textfeld 152">
            <a:extLst>
              <a:ext uri="{FF2B5EF4-FFF2-40B4-BE49-F238E27FC236}">
                <a16:creationId xmlns:a16="http://schemas.microsoft.com/office/drawing/2014/main" id="{A91DACCA-DD13-02ED-5273-764677209025}"/>
              </a:ext>
            </a:extLst>
          </p:cNvPr>
          <p:cNvSpPr txBox="1"/>
          <p:nvPr/>
        </p:nvSpPr>
        <p:spPr>
          <a:xfrm>
            <a:off x="575505" y="1845526"/>
            <a:ext cx="2082301" cy="492443"/>
          </a:xfrm>
          <a:prstGeom prst="rect">
            <a:avLst/>
          </a:prstGeom>
          <a:noFill/>
        </p:spPr>
        <p:txBody>
          <a:bodyPr wrap="none" lIns="0" tIns="0" rIns="0" bIns="0" rtlCol="0">
            <a:spAutoFit/>
          </a:bodyPr>
          <a:lstStyle/>
          <a:p>
            <a:pPr defTabSz="843113">
              <a:spcAft>
                <a:spcPts val="1108"/>
              </a:spcAft>
              <a:buClr>
                <a:srgbClr val="00549F"/>
              </a:buClr>
              <a:buSzPct val="90000"/>
              <a:tabLst>
                <a:tab pos="245908" algn="l"/>
                <a:tab pos="582566" algn="l"/>
                <a:tab pos="904589" algn="l"/>
              </a:tabLst>
              <a:defRPr/>
            </a:pPr>
            <a:r>
              <a:rPr lang="en-US" sz="3200" kern="0">
                <a:solidFill>
                  <a:srgbClr val="000000"/>
                </a:solidFill>
                <a:latin typeface="ZF Prometo Light" panose="020B0404030203060203" pitchFamily="34" charset="0"/>
                <a:cs typeface="Arial" panose="020B0604020202020204" pitchFamily="34" charset="0"/>
              </a:rPr>
              <a:t>(up) Skilling</a:t>
            </a:r>
          </a:p>
        </p:txBody>
      </p:sp>
      <p:sp>
        <p:nvSpPr>
          <p:cNvPr id="8" name="Oval 7">
            <a:extLst>
              <a:ext uri="{FF2B5EF4-FFF2-40B4-BE49-F238E27FC236}">
                <a16:creationId xmlns:a16="http://schemas.microsoft.com/office/drawing/2014/main" id="{79AFEECC-1C69-46C3-0A95-35F1A7442E76}"/>
              </a:ext>
            </a:extLst>
          </p:cNvPr>
          <p:cNvSpPr/>
          <p:nvPr/>
        </p:nvSpPr>
        <p:spPr>
          <a:xfrm>
            <a:off x="3058823" y="1278288"/>
            <a:ext cx="2899191" cy="2872309"/>
          </a:xfrm>
          <a:prstGeom prst="ellipse">
            <a:avLst/>
          </a:prstGeom>
          <a:gradFill>
            <a:gsLst>
              <a:gs pos="52000">
                <a:srgbClr val="C00000">
                  <a:alpha val="69872"/>
                </a:srgbClr>
              </a:gs>
              <a:gs pos="45000">
                <a:srgbClr val="C00000">
                  <a:alpha val="0"/>
                </a:srgbClr>
              </a:gs>
              <a:gs pos="91000">
                <a:srgbClr val="C00000">
                  <a:alpha val="55000"/>
                </a:srgbClr>
              </a:gs>
            </a:gsLst>
            <a:path path="circle">
              <a:fillToRect l="50000" t="50000" r="50000" b="50000"/>
            </a:path>
          </a:gra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lnSpc>
                <a:spcPct val="100000"/>
              </a:lnSpc>
              <a:spcBef>
                <a:spcPts val="0"/>
              </a:spcBef>
              <a:spcAft>
                <a:spcPct val="0"/>
              </a:spcAft>
              <a:buClrTx/>
              <a:buSzTx/>
              <a:buFontTx/>
              <a:buNone/>
              <a:tabLst/>
            </a:pPr>
            <a:endParaRPr kumimoji="0" lang="en-DE" sz="1200" b="0" i="0" u="none" strike="noStrike" kern="0" cap="none" spc="0" normalizeH="0" baseline="0" noProof="0" err="1">
              <a:ln>
                <a:noFill/>
              </a:ln>
              <a:effectLst/>
              <a:uLnTx/>
              <a:uFillTx/>
              <a:latin typeface="Tahoma"/>
              <a:ea typeface="+mn-ea"/>
              <a:cs typeface="Tahoma" pitchFamily="34" charset="0"/>
            </a:endParaRPr>
          </a:p>
        </p:txBody>
      </p:sp>
      <p:sp>
        <p:nvSpPr>
          <p:cNvPr id="306" name="Ellipse 144">
            <a:extLst>
              <a:ext uri="{FF2B5EF4-FFF2-40B4-BE49-F238E27FC236}">
                <a16:creationId xmlns:a16="http://schemas.microsoft.com/office/drawing/2014/main" id="{454206AA-3CB9-AB0E-1547-81ADCEF2377A}"/>
              </a:ext>
            </a:extLst>
          </p:cNvPr>
          <p:cNvSpPr/>
          <p:nvPr/>
        </p:nvSpPr>
        <p:spPr bwMode="auto">
          <a:xfrm>
            <a:off x="4915636" y="1875141"/>
            <a:ext cx="170810" cy="170810"/>
          </a:xfrm>
          <a:prstGeom prst="ellipse">
            <a:avLst/>
          </a:prstGeom>
          <a:solidFill>
            <a:srgbClr val="C00000"/>
          </a:solidFill>
          <a:ln w="5670">
            <a:noFill/>
            <a:round/>
            <a:headEnd/>
            <a:tailEnd/>
          </a:ln>
          <a:effectLst/>
        </p:spPr>
        <p:txBody>
          <a:bodyPr rot="0" spcFirstLastPara="0" vertOverflow="overflow" horzOverflow="overflow" vert="horz" wrap="square" lIns="44267" tIns="22133" rIns="44267" bIns="22133" numCol="1" spcCol="0" rtlCol="0" fromWordArt="0" anchor="ctr" anchorCtr="0" forceAA="0" compatLnSpc="1">
            <a:prstTxWarp prst="textNoShape">
              <a:avLst/>
            </a:prstTxWarp>
            <a:noAutofit/>
          </a:bodyPr>
          <a:lstStyle/>
          <a:p>
            <a:pPr algn="ctr" defTabSz="843113">
              <a:defRPr/>
            </a:pPr>
            <a:r>
              <a:rPr lang="en-US" sz="1050" kern="0">
                <a:solidFill>
                  <a:srgbClr val="FFFFFF"/>
                </a:solidFill>
                <a:latin typeface="ZF Prometo Light" panose="020B0404030203060203" pitchFamily="34" charset="0"/>
                <a:cs typeface="Arial" panose="020B0604020202020204" pitchFamily="34" charset="0"/>
              </a:rPr>
              <a:t>4</a:t>
            </a:r>
          </a:p>
        </p:txBody>
      </p:sp>
      <p:sp>
        <p:nvSpPr>
          <p:cNvPr id="310" name="Textfeld 149">
            <a:extLst>
              <a:ext uri="{FF2B5EF4-FFF2-40B4-BE49-F238E27FC236}">
                <a16:creationId xmlns:a16="http://schemas.microsoft.com/office/drawing/2014/main" id="{FCA0912E-B9D3-B874-D9D8-9764B017103E}"/>
              </a:ext>
            </a:extLst>
          </p:cNvPr>
          <p:cNvSpPr txBox="1"/>
          <p:nvPr/>
        </p:nvSpPr>
        <p:spPr>
          <a:xfrm>
            <a:off x="5125445" y="1907293"/>
            <a:ext cx="801501" cy="153888"/>
          </a:xfrm>
          <a:prstGeom prst="rect">
            <a:avLst/>
          </a:prstGeom>
          <a:noFill/>
        </p:spPr>
        <p:txBody>
          <a:bodyPr wrap="none" lIns="0" tIns="0" rIns="0" bIns="0" rtlCol="0">
            <a:spAutoFit/>
          </a:bodyPr>
          <a:lstStyle/>
          <a:p>
            <a:pPr defTabSz="843113">
              <a:spcAft>
                <a:spcPts val="1108"/>
              </a:spcAft>
              <a:buClr>
                <a:srgbClr val="00549F"/>
              </a:buClr>
              <a:buSzPct val="90000"/>
              <a:tabLst>
                <a:tab pos="245908" algn="l"/>
                <a:tab pos="582566" algn="l"/>
                <a:tab pos="904589" algn="l"/>
              </a:tabLst>
              <a:defRPr/>
            </a:pPr>
            <a:r>
              <a:rPr lang="en-US" sz="1000" kern="0">
                <a:solidFill>
                  <a:srgbClr val="FFFFFF"/>
                </a:solidFill>
                <a:latin typeface="ZF Prometo Light" panose="020B0404030203060203" pitchFamily="34" charset="0"/>
                <a:cs typeface="Arial" panose="020B0604020202020204" pitchFamily="34" charset="0"/>
              </a:rPr>
              <a:t>Transparency</a:t>
            </a:r>
          </a:p>
        </p:txBody>
      </p:sp>
      <p:sp>
        <p:nvSpPr>
          <p:cNvPr id="318" name="Ellipse 159">
            <a:extLst>
              <a:ext uri="{FF2B5EF4-FFF2-40B4-BE49-F238E27FC236}">
                <a16:creationId xmlns:a16="http://schemas.microsoft.com/office/drawing/2014/main" id="{B4BC6B13-492D-3C14-3970-D1CDC947A7E6}"/>
              </a:ext>
            </a:extLst>
          </p:cNvPr>
          <p:cNvSpPr/>
          <p:nvPr/>
        </p:nvSpPr>
        <p:spPr>
          <a:xfrm rot="20962229">
            <a:off x="5270790" y="1405569"/>
            <a:ext cx="123064" cy="101558"/>
          </a:xfrm>
          <a:prstGeom prst="ellipse">
            <a:avLst/>
          </a:prstGeom>
          <a:solidFill>
            <a:srgbClr val="065D96"/>
          </a:soli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37" tIns="89937" rIns="89937" bIns="89937" numCol="1" spcCol="0" rtlCol="0" fromWordArt="0" anchor="ctr" anchorCtr="0" forceAA="0" compatLnSpc="1">
            <a:prstTxWarp prst="textNoShape">
              <a:avLst/>
            </a:prstTxWarp>
            <a:noAutofit/>
          </a:bodyPr>
          <a:lstStyle/>
          <a:p>
            <a:pPr algn="ctr" defTabSz="914355"/>
            <a:endParaRPr lang="en-US" sz="1199">
              <a:solidFill>
                <a:srgbClr val="000000"/>
              </a:solidFill>
              <a:latin typeface="ZF Prometo Light" panose="020B0404030203060203" pitchFamily="34" charset="0"/>
              <a:cs typeface="Tahoma" pitchFamily="34" charset="0"/>
            </a:endParaRPr>
          </a:p>
        </p:txBody>
      </p:sp>
      <p:sp>
        <p:nvSpPr>
          <p:cNvPr id="303" name="Ellipse 141">
            <a:extLst>
              <a:ext uri="{FF2B5EF4-FFF2-40B4-BE49-F238E27FC236}">
                <a16:creationId xmlns:a16="http://schemas.microsoft.com/office/drawing/2014/main" id="{7C58460B-8680-09C2-B3BD-A9C1F5C626E1}"/>
              </a:ext>
            </a:extLst>
          </p:cNvPr>
          <p:cNvSpPr/>
          <p:nvPr/>
        </p:nvSpPr>
        <p:spPr bwMode="auto">
          <a:xfrm>
            <a:off x="5033172" y="1679811"/>
            <a:ext cx="170810" cy="170810"/>
          </a:xfrm>
          <a:prstGeom prst="ellipse">
            <a:avLst/>
          </a:prstGeom>
          <a:solidFill>
            <a:srgbClr val="C00000"/>
          </a:solidFill>
          <a:ln w="5670">
            <a:noFill/>
            <a:round/>
            <a:headEnd/>
            <a:tailEnd/>
          </a:ln>
          <a:effectLst/>
        </p:spPr>
        <p:txBody>
          <a:bodyPr rot="0" spcFirstLastPara="0" vertOverflow="overflow" horzOverflow="overflow" vert="horz" wrap="square" lIns="44267" tIns="22133" rIns="44267" bIns="22133" numCol="1" spcCol="0" rtlCol="0" fromWordArt="0" anchor="ctr" anchorCtr="0" forceAA="0" compatLnSpc="1">
            <a:prstTxWarp prst="textNoShape">
              <a:avLst/>
            </a:prstTxWarp>
            <a:noAutofit/>
          </a:bodyPr>
          <a:lstStyle/>
          <a:p>
            <a:pPr algn="ctr" defTabSz="843113">
              <a:defRPr/>
            </a:pPr>
            <a:r>
              <a:rPr lang="en-US" sz="1050" kern="0">
                <a:solidFill>
                  <a:srgbClr val="FFFFFF"/>
                </a:solidFill>
                <a:latin typeface="ZF Prometo Light" panose="020B0404030203060203" pitchFamily="34" charset="0"/>
                <a:cs typeface="Arial" panose="020B0604020202020204" pitchFamily="34" charset="0"/>
              </a:rPr>
              <a:t>5</a:t>
            </a:r>
          </a:p>
        </p:txBody>
      </p:sp>
      <p:sp>
        <p:nvSpPr>
          <p:cNvPr id="304" name="Ellipse 142">
            <a:extLst>
              <a:ext uri="{FF2B5EF4-FFF2-40B4-BE49-F238E27FC236}">
                <a16:creationId xmlns:a16="http://schemas.microsoft.com/office/drawing/2014/main" id="{09F1C5FD-91C5-B9AE-84F7-C440BD0D528B}"/>
              </a:ext>
            </a:extLst>
          </p:cNvPr>
          <p:cNvSpPr/>
          <p:nvPr/>
        </p:nvSpPr>
        <p:spPr bwMode="auto">
          <a:xfrm>
            <a:off x="5141569" y="1488974"/>
            <a:ext cx="170810" cy="170810"/>
          </a:xfrm>
          <a:prstGeom prst="ellipse">
            <a:avLst/>
          </a:prstGeom>
          <a:solidFill>
            <a:srgbClr val="C00000"/>
          </a:solidFill>
          <a:ln w="5670">
            <a:noFill/>
            <a:round/>
            <a:headEnd/>
            <a:tailEnd/>
          </a:ln>
          <a:effectLst/>
        </p:spPr>
        <p:txBody>
          <a:bodyPr rot="0" spcFirstLastPara="0" vertOverflow="overflow" horzOverflow="overflow" vert="horz" wrap="square" lIns="44267" tIns="22133" rIns="44267" bIns="22133" numCol="1" spcCol="0" rtlCol="0" fromWordArt="0" anchor="ctr" anchorCtr="0" forceAA="0" compatLnSpc="1">
            <a:prstTxWarp prst="textNoShape">
              <a:avLst/>
            </a:prstTxWarp>
            <a:noAutofit/>
          </a:bodyPr>
          <a:lstStyle/>
          <a:p>
            <a:pPr algn="ctr" defTabSz="843113">
              <a:defRPr/>
            </a:pPr>
            <a:r>
              <a:rPr lang="en-US" sz="1050" kern="0">
                <a:solidFill>
                  <a:srgbClr val="FFFFFF"/>
                </a:solidFill>
                <a:latin typeface="ZF Prometo Light" panose="020B0404030203060203" pitchFamily="34" charset="0"/>
                <a:cs typeface="Arial" panose="020B0604020202020204" pitchFamily="34" charset="0"/>
              </a:rPr>
              <a:t>6</a:t>
            </a:r>
          </a:p>
        </p:txBody>
      </p:sp>
      <p:sp>
        <p:nvSpPr>
          <p:cNvPr id="311" name="Textfeld 150">
            <a:extLst>
              <a:ext uri="{FF2B5EF4-FFF2-40B4-BE49-F238E27FC236}">
                <a16:creationId xmlns:a16="http://schemas.microsoft.com/office/drawing/2014/main" id="{096D93FC-EDC2-0530-E442-689FF678B354}"/>
              </a:ext>
            </a:extLst>
          </p:cNvPr>
          <p:cNvSpPr txBox="1"/>
          <p:nvPr/>
        </p:nvSpPr>
        <p:spPr>
          <a:xfrm>
            <a:off x="5236089" y="1711962"/>
            <a:ext cx="740587" cy="153888"/>
          </a:xfrm>
          <a:prstGeom prst="rect">
            <a:avLst/>
          </a:prstGeom>
          <a:noFill/>
        </p:spPr>
        <p:txBody>
          <a:bodyPr wrap="none" lIns="0" tIns="0" rIns="0" bIns="0" rtlCol="0">
            <a:spAutoFit/>
          </a:bodyPr>
          <a:lstStyle/>
          <a:p>
            <a:pPr defTabSz="843113">
              <a:spcAft>
                <a:spcPts val="1108"/>
              </a:spcAft>
              <a:buClr>
                <a:srgbClr val="00549F"/>
              </a:buClr>
              <a:buSzPct val="90000"/>
              <a:tabLst>
                <a:tab pos="245908" algn="l"/>
                <a:tab pos="582566" algn="l"/>
                <a:tab pos="904589" algn="l"/>
              </a:tabLst>
              <a:defRPr/>
            </a:pPr>
            <a:r>
              <a:rPr lang="en-US" sz="1000" kern="0">
                <a:solidFill>
                  <a:srgbClr val="FFFFFF"/>
                </a:solidFill>
                <a:latin typeface="ZF Prometo Light" panose="020B0404030203060203" pitchFamily="34" charset="0"/>
                <a:cs typeface="Arial" panose="020B0604020202020204" pitchFamily="34" charset="0"/>
              </a:rPr>
              <a:t>Predictability</a:t>
            </a:r>
          </a:p>
        </p:txBody>
      </p:sp>
      <p:sp>
        <p:nvSpPr>
          <p:cNvPr id="312" name="Textfeld 151">
            <a:extLst>
              <a:ext uri="{FF2B5EF4-FFF2-40B4-BE49-F238E27FC236}">
                <a16:creationId xmlns:a16="http://schemas.microsoft.com/office/drawing/2014/main" id="{977BE8D9-677F-EB13-E8B3-88AB7502C211}"/>
              </a:ext>
            </a:extLst>
          </p:cNvPr>
          <p:cNvSpPr txBox="1"/>
          <p:nvPr/>
        </p:nvSpPr>
        <p:spPr>
          <a:xfrm>
            <a:off x="5345132" y="1521126"/>
            <a:ext cx="687689" cy="153888"/>
          </a:xfrm>
          <a:prstGeom prst="rect">
            <a:avLst/>
          </a:prstGeom>
          <a:noFill/>
        </p:spPr>
        <p:txBody>
          <a:bodyPr wrap="none" lIns="0" tIns="0" rIns="0" bIns="0" rtlCol="0">
            <a:spAutoFit/>
          </a:bodyPr>
          <a:lstStyle/>
          <a:p>
            <a:pPr defTabSz="843113">
              <a:spcAft>
                <a:spcPts val="1108"/>
              </a:spcAft>
              <a:buClr>
                <a:srgbClr val="00549F"/>
              </a:buClr>
              <a:buSzPct val="90000"/>
              <a:tabLst>
                <a:tab pos="245908" algn="l"/>
                <a:tab pos="582566" algn="l"/>
                <a:tab pos="904589" algn="l"/>
              </a:tabLst>
              <a:defRPr/>
            </a:pPr>
            <a:r>
              <a:rPr lang="en-US" sz="1000" kern="0">
                <a:solidFill>
                  <a:srgbClr val="FFFFFF"/>
                </a:solidFill>
                <a:latin typeface="ZF Prometo Light" panose="020B0404030203060203" pitchFamily="34" charset="0"/>
                <a:cs typeface="Arial" panose="020B0604020202020204" pitchFamily="34" charset="0"/>
              </a:rPr>
              <a:t>Adaptability</a:t>
            </a:r>
          </a:p>
        </p:txBody>
      </p:sp>
      <p:sp>
        <p:nvSpPr>
          <p:cNvPr id="9" name="Textfeld 152">
            <a:extLst>
              <a:ext uri="{FF2B5EF4-FFF2-40B4-BE49-F238E27FC236}">
                <a16:creationId xmlns:a16="http://schemas.microsoft.com/office/drawing/2014/main" id="{7BCFA53E-14A4-3005-9C7F-49A67F1CBE95}"/>
              </a:ext>
            </a:extLst>
          </p:cNvPr>
          <p:cNvSpPr txBox="1"/>
          <p:nvPr/>
        </p:nvSpPr>
        <p:spPr>
          <a:xfrm>
            <a:off x="3439321" y="3266605"/>
            <a:ext cx="360676" cy="492443"/>
          </a:xfrm>
          <a:prstGeom prst="rect">
            <a:avLst/>
          </a:prstGeom>
          <a:noFill/>
        </p:spPr>
        <p:txBody>
          <a:bodyPr wrap="none" lIns="0" tIns="0" rIns="0" bIns="0" rtlCol="0">
            <a:spAutoFit/>
          </a:bodyPr>
          <a:lstStyle/>
          <a:p>
            <a:pPr defTabSz="843113">
              <a:spcAft>
                <a:spcPts val="1108"/>
              </a:spcAft>
              <a:buClr>
                <a:srgbClr val="00549F"/>
              </a:buClr>
              <a:buSzPct val="90000"/>
              <a:tabLst>
                <a:tab pos="245908" algn="l"/>
                <a:tab pos="582566" algn="l"/>
                <a:tab pos="904589" algn="l"/>
              </a:tabLst>
              <a:defRPr/>
            </a:pPr>
            <a:r>
              <a:rPr lang="en-US" sz="3200" kern="0">
                <a:solidFill>
                  <a:schemeClr val="bg1"/>
                </a:solidFill>
                <a:latin typeface="ZF Prometo Light" panose="020B0404030203060203" pitchFamily="34" charset="0"/>
                <a:cs typeface="Arial" panose="020B0604020202020204" pitchFamily="34" charset="0"/>
              </a:rPr>
              <a:t>AI</a:t>
            </a:r>
          </a:p>
        </p:txBody>
      </p:sp>
      <p:sp>
        <p:nvSpPr>
          <p:cNvPr id="10" name="Textfeld 152">
            <a:extLst>
              <a:ext uri="{FF2B5EF4-FFF2-40B4-BE49-F238E27FC236}">
                <a16:creationId xmlns:a16="http://schemas.microsoft.com/office/drawing/2014/main" id="{4E2D1D0B-2EEA-4F0E-49C9-F035F22CE581}"/>
              </a:ext>
            </a:extLst>
          </p:cNvPr>
          <p:cNvSpPr txBox="1"/>
          <p:nvPr/>
        </p:nvSpPr>
        <p:spPr>
          <a:xfrm>
            <a:off x="5505103" y="2089619"/>
            <a:ext cx="360676" cy="492443"/>
          </a:xfrm>
          <a:prstGeom prst="rect">
            <a:avLst/>
          </a:prstGeom>
          <a:noFill/>
        </p:spPr>
        <p:txBody>
          <a:bodyPr wrap="none" lIns="0" tIns="0" rIns="0" bIns="0" rtlCol="0">
            <a:spAutoFit/>
          </a:bodyPr>
          <a:lstStyle/>
          <a:p>
            <a:pPr defTabSz="843113">
              <a:spcAft>
                <a:spcPts val="1108"/>
              </a:spcAft>
              <a:buClr>
                <a:srgbClr val="00549F"/>
              </a:buClr>
              <a:buSzPct val="90000"/>
              <a:tabLst>
                <a:tab pos="245908" algn="l"/>
                <a:tab pos="582566" algn="l"/>
                <a:tab pos="904589" algn="l"/>
              </a:tabLst>
              <a:defRPr/>
            </a:pPr>
            <a:r>
              <a:rPr lang="en-US" sz="3200" kern="0">
                <a:solidFill>
                  <a:schemeClr val="bg1"/>
                </a:solidFill>
                <a:latin typeface="ZF Prometo Light" panose="020B0404030203060203" pitchFamily="34" charset="0"/>
                <a:cs typeface="Arial" panose="020B0604020202020204" pitchFamily="34" charset="0"/>
              </a:rPr>
              <a:t>AI</a:t>
            </a:r>
          </a:p>
        </p:txBody>
      </p:sp>
      <p:sp>
        <p:nvSpPr>
          <p:cNvPr id="12" name="Textfeld 152">
            <a:extLst>
              <a:ext uri="{FF2B5EF4-FFF2-40B4-BE49-F238E27FC236}">
                <a16:creationId xmlns:a16="http://schemas.microsoft.com/office/drawing/2014/main" id="{15AE754E-6A90-31F9-AFE7-3AC565E6EEE2}"/>
              </a:ext>
            </a:extLst>
          </p:cNvPr>
          <p:cNvSpPr txBox="1"/>
          <p:nvPr/>
        </p:nvSpPr>
        <p:spPr>
          <a:xfrm>
            <a:off x="3560699" y="1592683"/>
            <a:ext cx="360676" cy="492443"/>
          </a:xfrm>
          <a:prstGeom prst="rect">
            <a:avLst/>
          </a:prstGeom>
          <a:noFill/>
        </p:spPr>
        <p:txBody>
          <a:bodyPr wrap="none" lIns="0" tIns="0" rIns="0" bIns="0" rtlCol="0" anchor="t">
            <a:spAutoFit/>
          </a:bodyPr>
          <a:lstStyle/>
          <a:p>
            <a:pPr defTabSz="843113">
              <a:spcAft>
                <a:spcPts val="1108"/>
              </a:spcAft>
              <a:buClr>
                <a:srgbClr val="00549F"/>
              </a:buClr>
              <a:buSzPct val="90000"/>
              <a:tabLst>
                <a:tab pos="245908" algn="l"/>
                <a:tab pos="582566" algn="l"/>
                <a:tab pos="904589" algn="l"/>
              </a:tabLst>
              <a:defRPr/>
            </a:pPr>
            <a:r>
              <a:rPr lang="en-US" sz="3200" kern="0">
                <a:solidFill>
                  <a:schemeClr val="bg1"/>
                </a:solidFill>
                <a:latin typeface="ZF Prometo Light"/>
                <a:cs typeface="Arial"/>
              </a:rPr>
              <a:t>AI</a:t>
            </a:r>
            <a:endParaRPr lang="en-US" sz="3200" kern="0">
              <a:solidFill>
                <a:schemeClr val="bg1"/>
              </a:solidFill>
              <a:latin typeface="ZF Prometo Light" panose="020B0404030203060203" pitchFamily="34" charset="0"/>
              <a:cs typeface="Arial" panose="020B0604020202020204" pitchFamily="34" charset="0"/>
            </a:endParaRPr>
          </a:p>
        </p:txBody>
      </p:sp>
      <p:sp>
        <p:nvSpPr>
          <p:cNvPr id="13" name="Textfeld 152">
            <a:extLst>
              <a:ext uri="{FF2B5EF4-FFF2-40B4-BE49-F238E27FC236}">
                <a16:creationId xmlns:a16="http://schemas.microsoft.com/office/drawing/2014/main" id="{F7742944-417E-C5C6-2ACE-338C5176704E}"/>
              </a:ext>
            </a:extLst>
          </p:cNvPr>
          <p:cNvSpPr txBox="1"/>
          <p:nvPr/>
        </p:nvSpPr>
        <p:spPr>
          <a:xfrm>
            <a:off x="5235641" y="3289207"/>
            <a:ext cx="360676" cy="492443"/>
          </a:xfrm>
          <a:prstGeom prst="rect">
            <a:avLst/>
          </a:prstGeom>
          <a:noFill/>
        </p:spPr>
        <p:txBody>
          <a:bodyPr wrap="none" lIns="0" tIns="0" rIns="0" bIns="0" rtlCol="0">
            <a:spAutoFit/>
          </a:bodyPr>
          <a:lstStyle/>
          <a:p>
            <a:pPr defTabSz="843113">
              <a:spcAft>
                <a:spcPts val="1108"/>
              </a:spcAft>
              <a:buClr>
                <a:srgbClr val="00549F"/>
              </a:buClr>
              <a:buSzPct val="90000"/>
              <a:tabLst>
                <a:tab pos="245908" algn="l"/>
                <a:tab pos="582566" algn="l"/>
                <a:tab pos="904589" algn="l"/>
              </a:tabLst>
              <a:defRPr/>
            </a:pPr>
            <a:r>
              <a:rPr lang="en-US" sz="3200" kern="0">
                <a:solidFill>
                  <a:schemeClr val="bg1"/>
                </a:solidFill>
                <a:latin typeface="ZF Prometo Light" panose="020B0404030203060203" pitchFamily="34" charset="0"/>
                <a:cs typeface="Arial" panose="020B0604020202020204" pitchFamily="34" charset="0"/>
              </a:rPr>
              <a:t>AI</a:t>
            </a:r>
          </a:p>
        </p:txBody>
      </p:sp>
      <p:sp>
        <p:nvSpPr>
          <p:cNvPr id="19" name="Titel 1">
            <a:extLst>
              <a:ext uri="{FF2B5EF4-FFF2-40B4-BE49-F238E27FC236}">
                <a16:creationId xmlns:a16="http://schemas.microsoft.com/office/drawing/2014/main" id="{54252F6E-593B-C366-0708-2AF4716A813A}"/>
              </a:ext>
            </a:extLst>
          </p:cNvPr>
          <p:cNvSpPr txBox="1">
            <a:spLocks/>
          </p:cNvSpPr>
          <p:nvPr/>
        </p:nvSpPr>
        <p:spPr>
          <a:xfrm>
            <a:off x="3195298" y="186794"/>
            <a:ext cx="5578380" cy="7920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bg1"/>
                </a:solidFill>
                <a:latin typeface="+mj-lt"/>
                <a:ea typeface="+mj-ea"/>
                <a:cs typeface="+mj-cs"/>
              </a:defRPr>
            </a:lvl1pPr>
          </a:lstStyle>
          <a:p>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Digital Transformation</a:t>
            </a:r>
          </a:p>
        </p:txBody>
      </p:sp>
      <p:pic>
        <p:nvPicPr>
          <p:cNvPr id="18" name="Picture 17">
            <a:extLst>
              <a:ext uri="{FF2B5EF4-FFF2-40B4-BE49-F238E27FC236}">
                <a16:creationId xmlns:a16="http://schemas.microsoft.com/office/drawing/2014/main" id="{620EC975-DEC0-3EF1-87CC-EF25FCF3C6CF}"/>
              </a:ext>
            </a:extLst>
          </p:cNvPr>
          <p:cNvPicPr>
            <a:picLocks noChangeAspect="1"/>
          </p:cNvPicPr>
          <p:nvPr/>
        </p:nvPicPr>
        <p:blipFill>
          <a:blip r:embed="rId6"/>
          <a:stretch>
            <a:fillRect/>
          </a:stretch>
        </p:blipFill>
        <p:spPr>
          <a:xfrm>
            <a:off x="3194204" y="6001"/>
            <a:ext cx="4543958" cy="763290"/>
          </a:xfrm>
          <a:prstGeom prst="rect">
            <a:avLst/>
          </a:prstGeom>
        </p:spPr>
      </p:pic>
      <p:sp>
        <p:nvSpPr>
          <p:cNvPr id="20" name="Titel 1">
            <a:extLst>
              <a:ext uri="{FF2B5EF4-FFF2-40B4-BE49-F238E27FC236}">
                <a16:creationId xmlns:a16="http://schemas.microsoft.com/office/drawing/2014/main" id="{DFDAF427-B658-9E33-444E-B2E6B9BE7738}"/>
              </a:ext>
            </a:extLst>
          </p:cNvPr>
          <p:cNvSpPr txBox="1">
            <a:spLocks/>
          </p:cNvSpPr>
          <p:nvPr/>
        </p:nvSpPr>
        <p:spPr>
          <a:xfrm>
            <a:off x="3202292" y="-53"/>
            <a:ext cx="5578380" cy="792000"/>
          </a:xfrm>
          <a:prstGeom prst="rect">
            <a:avLst/>
          </a:prstGeom>
        </p:spPr>
        <p:txBody>
          <a:bodyPr vert="horz" lIns="0" tIns="0" rIns="0" bIns="0" rtlCol="0" anchor="t" anchorCtr="0">
            <a:noAutofit/>
          </a:bodyPr>
          <a:lstStyle>
            <a:lvl1pPr algn="l" defTabSz="914400" rtl="0" eaLnBrk="1" latinLnBrk="0" hangingPunct="1">
              <a:spcBef>
                <a:spcPct val="0"/>
              </a:spcBef>
              <a:buNone/>
              <a:defRPr sz="2400" b="1" kern="1200">
                <a:solidFill>
                  <a:schemeClr val="bg1"/>
                </a:solidFill>
                <a:latin typeface="+mj-lt"/>
                <a:ea typeface="+mj-ea"/>
                <a:cs typeface="+mj-cs"/>
              </a:defRPr>
            </a:lvl1pPr>
          </a:lstStyle>
          <a:p>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a:t>
            </a:r>
            <a:r>
              <a:rPr lang="de-DE" sz="4400">
                <a:solidFill>
                  <a:srgbClr val="FFFFFF"/>
                </a:solidFill>
                <a:latin typeface="ZF Prometo Medium" panose="020B0704030203060203" pitchFamily="34" charset="0"/>
                <a:ea typeface="Tahoma" panose="020B0604030504040204" pitchFamily="34" charset="0"/>
                <a:cs typeface="Tahoma" panose="020B0604030504040204" pitchFamily="34" charset="0"/>
              </a:rPr>
              <a:t>AI</a:t>
            </a:r>
            <a:r>
              <a:rPr lang="de-DE" sz="2800">
                <a:solidFill>
                  <a:srgbClr val="FFFFFF"/>
                </a:solidFill>
                <a:latin typeface="ZF Prometo Medium" panose="020B0704030203060203" pitchFamily="34" charset="0"/>
                <a:ea typeface="Tahoma" panose="020B0604030504040204" pitchFamily="34" charset="0"/>
                <a:cs typeface="Tahoma" panose="020B0604030504040204" pitchFamily="34" charset="0"/>
              </a:rPr>
              <a:t> Transformation</a:t>
            </a:r>
          </a:p>
        </p:txBody>
      </p:sp>
      <p:sp>
        <p:nvSpPr>
          <p:cNvPr id="6" name="Oval 5">
            <a:extLst>
              <a:ext uri="{FF2B5EF4-FFF2-40B4-BE49-F238E27FC236}">
                <a16:creationId xmlns:a16="http://schemas.microsoft.com/office/drawing/2014/main" id="{D905955C-83E8-D496-E2D6-3D8689CBECBE}"/>
              </a:ext>
            </a:extLst>
          </p:cNvPr>
          <p:cNvSpPr/>
          <p:nvPr/>
        </p:nvSpPr>
        <p:spPr>
          <a:xfrm>
            <a:off x="3048163" y="1265738"/>
            <a:ext cx="2899191" cy="2872309"/>
          </a:xfrm>
          <a:prstGeom prst="ellipse">
            <a:avLst/>
          </a:prstGeom>
          <a:gradFill>
            <a:gsLst>
              <a:gs pos="47000">
                <a:schemeClr val="bg1">
                  <a:alpha val="0"/>
                </a:schemeClr>
              </a:gs>
              <a:gs pos="45000">
                <a:schemeClr val="bg1">
                  <a:alpha val="79000"/>
                </a:schemeClr>
              </a:gs>
              <a:gs pos="100000">
                <a:schemeClr val="bg1">
                  <a:alpha val="0"/>
                </a:schemeClr>
              </a:gs>
            </a:gsLst>
            <a:path path="circle">
              <a:fillToRect l="50000" t="50000" r="50000" b="50000"/>
            </a:path>
          </a:gra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lnSpc>
                <a:spcPct val="100000"/>
              </a:lnSpc>
              <a:spcBef>
                <a:spcPts val="0"/>
              </a:spcBef>
              <a:spcAft>
                <a:spcPct val="0"/>
              </a:spcAft>
              <a:buClrTx/>
              <a:buSzTx/>
              <a:buFontTx/>
              <a:buNone/>
              <a:tabLst/>
            </a:pPr>
            <a:endParaRPr kumimoji="0" lang="en-DE" sz="1200" b="0" i="0" u="none" strike="noStrike" kern="0" cap="none" spc="0" normalizeH="0" baseline="0" noProof="0" err="1">
              <a:ln>
                <a:noFill/>
              </a:ln>
              <a:effectLst/>
              <a:uLnTx/>
              <a:uFillTx/>
              <a:latin typeface="Tahoma"/>
              <a:ea typeface="+mn-ea"/>
              <a:cs typeface="Tahoma" pitchFamily="34" charset="0"/>
            </a:endParaRPr>
          </a:p>
        </p:txBody>
      </p:sp>
      <p:sp>
        <p:nvSpPr>
          <p:cNvPr id="7" name="Rechteck 6">
            <a:extLst>
              <a:ext uri="{FF2B5EF4-FFF2-40B4-BE49-F238E27FC236}">
                <a16:creationId xmlns:a16="http://schemas.microsoft.com/office/drawing/2014/main" id="{C5665EEC-B863-EA92-3306-184BC4AB28A2}"/>
              </a:ext>
            </a:extLst>
          </p:cNvPr>
          <p:cNvSpPr/>
          <p:nvPr/>
        </p:nvSpPr>
        <p:spPr>
          <a:xfrm>
            <a:off x="-1393372" y="548642"/>
            <a:ext cx="1219200" cy="513806"/>
          </a:xfrm>
          <a:prstGeom prst="rect">
            <a:avLst/>
          </a:prstGeom>
          <a:solidFill>
            <a:schemeClr val="tx2"/>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spcBef>
                <a:spcPts val="0"/>
              </a:spcBef>
              <a:spcAft>
                <a:spcPts val="600"/>
              </a:spcAft>
              <a:buClrTx/>
              <a:buSzTx/>
              <a:buFontTx/>
              <a:buNone/>
              <a:tabLst/>
            </a:pPr>
            <a:r>
              <a:rPr lang="de-DE" sz="1200" kern="0">
                <a:latin typeface="Tahoma"/>
                <a:cs typeface="Tahoma" pitchFamily="34" charset="0"/>
              </a:rPr>
              <a:t>2 Min.</a:t>
            </a:r>
            <a:endParaRPr kumimoji="0" lang="de-DE" sz="1200" b="0" i="0" u="none" strike="noStrike" kern="0" cap="none" spc="0" normalizeH="0" baseline="0" noProof="0">
              <a:ln>
                <a:noFill/>
              </a:ln>
              <a:effectLst/>
              <a:uLnTx/>
              <a:uFillTx/>
              <a:latin typeface="Tahoma"/>
              <a:ea typeface="+mn-ea"/>
              <a:cs typeface="Tahoma" pitchFamily="34" charset="0"/>
            </a:endParaRPr>
          </a:p>
        </p:txBody>
      </p:sp>
      <p:sp>
        <p:nvSpPr>
          <p:cNvPr id="14" name="Rechteck 13">
            <a:extLst>
              <a:ext uri="{FF2B5EF4-FFF2-40B4-BE49-F238E27FC236}">
                <a16:creationId xmlns:a16="http://schemas.microsoft.com/office/drawing/2014/main" id="{2DD77CD9-C210-6672-D4FE-A26E12BA2BF0}"/>
              </a:ext>
            </a:extLst>
          </p:cNvPr>
          <p:cNvSpPr/>
          <p:nvPr/>
        </p:nvSpPr>
        <p:spPr>
          <a:xfrm>
            <a:off x="-1393372" y="1097284"/>
            <a:ext cx="1219200" cy="513806"/>
          </a:xfrm>
          <a:prstGeom prst="rect">
            <a:avLst/>
          </a:prstGeom>
          <a:solidFill>
            <a:srgbClr val="FFC000"/>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spcBef>
                <a:spcPts val="0"/>
              </a:spcBef>
              <a:spcAft>
                <a:spcPts val="600"/>
              </a:spcAft>
              <a:buClrTx/>
              <a:buSzTx/>
              <a:buFontTx/>
              <a:buNone/>
              <a:tabLst/>
            </a:pPr>
            <a:r>
              <a:rPr lang="de-DE" sz="1200" kern="0">
                <a:latin typeface="Tahoma"/>
                <a:cs typeface="Tahoma" pitchFamily="34" charset="0"/>
              </a:rPr>
              <a:t>Gesamt: 12</a:t>
            </a:r>
            <a:endParaRPr kumimoji="0" lang="de-DE" sz="1200" b="0" i="0" u="none" strike="noStrike" kern="0" cap="none" spc="0" normalizeH="0" baseline="0" noProof="0">
              <a:ln>
                <a:noFill/>
              </a:ln>
              <a:effectLst/>
              <a:uLnTx/>
              <a:uFillTx/>
              <a:latin typeface="Tahoma"/>
              <a:ea typeface="+mn-ea"/>
              <a:cs typeface="Tahoma" pitchFamily="34" charset="0"/>
            </a:endParaRPr>
          </a:p>
        </p:txBody>
      </p:sp>
      <p:pic>
        <p:nvPicPr>
          <p:cNvPr id="17" name="Picture 16" descr="microsoft sharepoint icon logo symbol 48971807 PNG">
            <a:extLst>
              <a:ext uri="{FF2B5EF4-FFF2-40B4-BE49-F238E27FC236}">
                <a16:creationId xmlns:a16="http://schemas.microsoft.com/office/drawing/2014/main" id="{E5E1725E-E30E-73E7-37F0-72D90A935B9E}"/>
              </a:ext>
            </a:extLst>
          </p:cNvPr>
          <p:cNvPicPr>
            <a:picLocks noChangeAspect="1"/>
          </p:cNvPicPr>
          <p:nvPr/>
        </p:nvPicPr>
        <p:blipFill>
          <a:blip r:embed="rId7"/>
          <a:stretch>
            <a:fillRect/>
          </a:stretch>
        </p:blipFill>
        <p:spPr>
          <a:xfrm>
            <a:off x="7586894" y="2045951"/>
            <a:ext cx="639018" cy="632362"/>
          </a:xfrm>
          <a:prstGeom prst="rect">
            <a:avLst/>
          </a:prstGeom>
        </p:spPr>
      </p:pic>
    </p:spTree>
    <p:extLst>
      <p:ext uri="{BB962C8B-B14F-4D97-AF65-F5344CB8AC3E}">
        <p14:creationId xmlns:p14="http://schemas.microsoft.com/office/powerpoint/2010/main" val="34141954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out)">
                                      <p:cBhvr>
                                        <p:cTn id="7" dur="2000"/>
                                        <p:tgtEl>
                                          <p:spTgt spid="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6" presetClass="entr" presetSubtype="32"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circle(out)">
                                      <p:cBhvr>
                                        <p:cTn id="26" dur="2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par>
                          <p:cTn id="32" fill="hold">
                            <p:stCondLst>
                              <p:cond delay="500"/>
                            </p:stCondLst>
                            <p:childTnLst>
                              <p:par>
                                <p:cTn id="33" presetID="10" presetClass="entr" presetSubtype="0" fill="hold" nodeType="afterEffect">
                                  <p:stCondLst>
                                    <p:cond delay="50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par>
                          <p:cTn id="36" fill="hold">
                            <p:stCondLst>
                              <p:cond delay="1500"/>
                            </p:stCondLst>
                            <p:childTnLst>
                              <p:par>
                                <p:cTn id="37" presetID="10" presetClass="entr" presetSubtype="0" fill="hold"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p:bldP spid="10" grpId="0"/>
      <p:bldP spid="12" grpId="0"/>
      <p:bldP spid="13" grpId="0"/>
      <p:bldP spid="20" grpId="0"/>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A9A59-DB73-C432-9B7C-DE3BA7DB6F1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0C97DE8-6B75-CA5F-E025-798117FE2DAD}"/>
              </a:ext>
            </a:extLst>
          </p:cNvPr>
          <p:cNvPicPr>
            <a:picLocks noChangeAspect="1"/>
          </p:cNvPicPr>
          <p:nvPr/>
        </p:nvPicPr>
        <p:blipFill>
          <a:blip r:embed="rId3"/>
          <a:stretch>
            <a:fillRect/>
          </a:stretch>
        </p:blipFill>
        <p:spPr>
          <a:xfrm>
            <a:off x="20673" y="-7025"/>
            <a:ext cx="9123329" cy="5150526"/>
          </a:xfrm>
          <a:prstGeom prst="rect">
            <a:avLst/>
          </a:prstGeom>
        </p:spPr>
      </p:pic>
      <p:sp>
        <p:nvSpPr>
          <p:cNvPr id="3" name="Rectangle 2">
            <a:extLst>
              <a:ext uri="{FF2B5EF4-FFF2-40B4-BE49-F238E27FC236}">
                <a16:creationId xmlns:a16="http://schemas.microsoft.com/office/drawing/2014/main" id="{0FACFC6F-AE52-1905-9EFC-BCAA6836F521}"/>
              </a:ext>
            </a:extLst>
          </p:cNvPr>
          <p:cNvSpPr/>
          <p:nvPr/>
        </p:nvSpPr>
        <p:spPr>
          <a:xfrm>
            <a:off x="0" y="-1"/>
            <a:ext cx="4930696" cy="5143501"/>
          </a:xfrm>
          <a:prstGeom prst="rect">
            <a:avLst/>
          </a:prstGeom>
          <a:gradFill>
            <a:gsLst>
              <a:gs pos="19000">
                <a:srgbClr val="0070C0">
                  <a:alpha val="0"/>
                </a:srgbClr>
              </a:gs>
              <a:gs pos="45000">
                <a:srgbClr val="0070C0">
                  <a:alpha val="67000"/>
                </a:srgbClr>
              </a:gs>
              <a:gs pos="60000">
                <a:srgbClr val="0070C0">
                  <a:alpha val="86320"/>
                </a:srgbClr>
              </a:gs>
              <a:gs pos="93000">
                <a:srgbClr val="0070C0"/>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en-DE" sz="1350">
              <a:solidFill>
                <a:prstClr val="white"/>
              </a:solidFill>
              <a:latin typeface="Aptos" panose="02110004020202020204"/>
            </a:endParaRPr>
          </a:p>
        </p:txBody>
      </p:sp>
      <p:sp>
        <p:nvSpPr>
          <p:cNvPr id="4" name="Rechteck 15">
            <a:extLst>
              <a:ext uri="{FF2B5EF4-FFF2-40B4-BE49-F238E27FC236}">
                <a16:creationId xmlns:a16="http://schemas.microsoft.com/office/drawing/2014/main" id="{4978D573-EF63-8542-9278-7C7261D50BAE}"/>
              </a:ext>
            </a:extLst>
          </p:cNvPr>
          <p:cNvSpPr/>
          <p:nvPr/>
        </p:nvSpPr>
        <p:spPr>
          <a:xfrm>
            <a:off x="-5784" y="0"/>
            <a:ext cx="9150485" cy="5150526"/>
          </a:xfrm>
          <a:prstGeom prst="rect">
            <a:avLst/>
          </a:prstGeom>
          <a:gradFill flip="none" rotWithShape="1">
            <a:gsLst>
              <a:gs pos="0">
                <a:srgbClr val="031D4F">
                  <a:alpha val="72194"/>
                </a:srgbClr>
              </a:gs>
              <a:gs pos="32000">
                <a:srgbClr val="021F52">
                  <a:alpha val="88000"/>
                </a:srgbClr>
              </a:gs>
              <a:gs pos="100000">
                <a:schemeClr val="tx1"/>
              </a:gs>
              <a:gs pos="60000">
                <a:srgbClr val="001024">
                  <a:alpha val="89000"/>
                </a:srgbClr>
              </a:gs>
            </a:gsLst>
            <a:lin ang="10800000" scaled="1"/>
            <a:tileRect/>
          </a:gra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72" tIns="89972" rIns="89972" bIns="89972" numCol="1" spcCol="0" rtlCol="0" fromWordArt="0" anchor="ctr" anchorCtr="0" forceAA="0" compatLnSpc="1">
            <a:prstTxWarp prst="textNoShape">
              <a:avLst/>
            </a:prstTxWarp>
            <a:noAutofit/>
          </a:bodyPr>
          <a:lstStyle/>
          <a:p>
            <a:pPr algn="ctr" defTabSz="914355" fontAlgn="base">
              <a:spcAft>
                <a:spcPct val="0"/>
              </a:spcAft>
            </a:pPr>
            <a:endParaRPr lang="de-DE" sz="1200">
              <a:solidFill>
                <a:srgbClr val="000000"/>
              </a:solidFill>
              <a:latin typeface="Tahoma"/>
              <a:cs typeface="Tahoma" pitchFamily="34" charset="0"/>
            </a:endParaRPr>
          </a:p>
        </p:txBody>
      </p:sp>
      <p:pic>
        <p:nvPicPr>
          <p:cNvPr id="5" name="Picture 4">
            <a:extLst>
              <a:ext uri="{FF2B5EF4-FFF2-40B4-BE49-F238E27FC236}">
                <a16:creationId xmlns:a16="http://schemas.microsoft.com/office/drawing/2014/main" id="{178DBE6F-20B4-002F-EAC1-7C2D2A0441A0}"/>
              </a:ext>
            </a:extLst>
          </p:cNvPr>
          <p:cNvPicPr>
            <a:picLocks noChangeAspect="1"/>
          </p:cNvPicPr>
          <p:nvPr/>
        </p:nvPicPr>
        <p:blipFill rotWithShape="1">
          <a:blip r:embed="rId4"/>
          <a:srcRect r="12811"/>
          <a:stretch/>
        </p:blipFill>
        <p:spPr>
          <a:xfrm>
            <a:off x="2420484" y="0"/>
            <a:ext cx="6734513" cy="5132820"/>
          </a:xfrm>
          <a:prstGeom prst="rect">
            <a:avLst/>
          </a:prstGeom>
        </p:spPr>
      </p:pic>
      <p:sp>
        <p:nvSpPr>
          <p:cNvPr id="7" name="Rechteck 15">
            <a:extLst>
              <a:ext uri="{FF2B5EF4-FFF2-40B4-BE49-F238E27FC236}">
                <a16:creationId xmlns:a16="http://schemas.microsoft.com/office/drawing/2014/main" id="{8DE1C7F1-0CB7-D61E-7A3C-3FFF7AE5346B}"/>
              </a:ext>
            </a:extLst>
          </p:cNvPr>
          <p:cNvSpPr/>
          <p:nvPr/>
        </p:nvSpPr>
        <p:spPr>
          <a:xfrm>
            <a:off x="4511" y="-3515"/>
            <a:ext cx="9165945" cy="5150526"/>
          </a:xfrm>
          <a:prstGeom prst="rect">
            <a:avLst/>
          </a:prstGeom>
          <a:gradFill flip="none" rotWithShape="1">
            <a:gsLst>
              <a:gs pos="0">
                <a:srgbClr val="031D4F">
                  <a:alpha val="50910"/>
                </a:srgbClr>
              </a:gs>
              <a:gs pos="32000">
                <a:srgbClr val="021F52">
                  <a:alpha val="55546"/>
                </a:srgbClr>
              </a:gs>
              <a:gs pos="75000">
                <a:schemeClr val="tx1"/>
              </a:gs>
              <a:gs pos="63000">
                <a:srgbClr val="001024">
                  <a:alpha val="77532"/>
                </a:srgbClr>
              </a:gs>
            </a:gsLst>
            <a:lin ang="10800000" scaled="1"/>
            <a:tileRect/>
          </a:gra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72" tIns="89972" rIns="89972" bIns="89972" numCol="1" spcCol="0" rtlCol="0" fromWordArt="0" anchor="ctr" anchorCtr="0" forceAA="0" compatLnSpc="1">
            <a:prstTxWarp prst="textNoShape">
              <a:avLst/>
            </a:prstTxWarp>
            <a:noAutofit/>
          </a:bodyPr>
          <a:lstStyle/>
          <a:p>
            <a:pPr algn="ctr" defTabSz="914355" fontAlgn="base">
              <a:spcAft>
                <a:spcPct val="0"/>
              </a:spcAft>
            </a:pPr>
            <a:endParaRPr lang="de-DE" sz="1200">
              <a:solidFill>
                <a:srgbClr val="000000"/>
              </a:solidFill>
              <a:latin typeface="Tahoma"/>
              <a:cs typeface="Tahoma" pitchFamily="34" charset="0"/>
            </a:endParaRPr>
          </a:p>
        </p:txBody>
      </p:sp>
      <p:pic>
        <p:nvPicPr>
          <p:cNvPr id="2" name="Picture 1" descr="A group of people in a room with computers&#10;&#10;Description automatically generated">
            <a:extLst>
              <a:ext uri="{FF2B5EF4-FFF2-40B4-BE49-F238E27FC236}">
                <a16:creationId xmlns:a16="http://schemas.microsoft.com/office/drawing/2014/main" id="{72944624-8C0D-C9F6-23EF-371F695C7A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3921" y="2"/>
            <a:ext cx="6041341" cy="5143501"/>
          </a:xfrm>
          <a:prstGeom prst="rect">
            <a:avLst/>
          </a:prstGeom>
        </p:spPr>
      </p:pic>
      <p:sp>
        <p:nvSpPr>
          <p:cNvPr id="6" name="Rechteck 15">
            <a:extLst>
              <a:ext uri="{FF2B5EF4-FFF2-40B4-BE49-F238E27FC236}">
                <a16:creationId xmlns:a16="http://schemas.microsoft.com/office/drawing/2014/main" id="{F8D0435F-2244-79E2-EF1C-133609BCB398}"/>
              </a:ext>
            </a:extLst>
          </p:cNvPr>
          <p:cNvSpPr/>
          <p:nvPr/>
        </p:nvSpPr>
        <p:spPr>
          <a:xfrm>
            <a:off x="-656" y="-20964"/>
            <a:ext cx="9165945" cy="5171490"/>
          </a:xfrm>
          <a:prstGeom prst="rect">
            <a:avLst/>
          </a:prstGeom>
          <a:gradFill flip="none" rotWithShape="1">
            <a:gsLst>
              <a:gs pos="0">
                <a:srgbClr val="031D4F">
                  <a:alpha val="50910"/>
                </a:srgbClr>
              </a:gs>
              <a:gs pos="18000">
                <a:srgbClr val="021F52">
                  <a:alpha val="55546"/>
                </a:srgbClr>
              </a:gs>
              <a:gs pos="65000">
                <a:schemeClr val="tx1"/>
              </a:gs>
              <a:gs pos="49000">
                <a:srgbClr val="001024">
                  <a:alpha val="77532"/>
                </a:srgbClr>
              </a:gs>
            </a:gsLst>
            <a:lin ang="10800000" scaled="1"/>
            <a:tileRect/>
          </a:gra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72" tIns="89972" rIns="89972" bIns="89972" numCol="1" spcCol="0" rtlCol="0" fromWordArt="0" anchor="ctr" anchorCtr="0" forceAA="0" compatLnSpc="1">
            <a:prstTxWarp prst="textNoShape">
              <a:avLst/>
            </a:prstTxWarp>
            <a:noAutofit/>
          </a:bodyPr>
          <a:lstStyle/>
          <a:p>
            <a:pPr>
              <a:spcBef>
                <a:spcPts val="1875"/>
              </a:spcBef>
              <a:spcAft>
                <a:spcPts val="450"/>
              </a:spcAft>
            </a:pPr>
            <a:endParaRPr lang="en-US" sz="1050" b="1"/>
          </a:p>
          <a:p>
            <a:pPr>
              <a:spcBef>
                <a:spcPts val="1875"/>
              </a:spcBef>
              <a:spcAft>
                <a:spcPts val="450"/>
              </a:spcAft>
            </a:pPr>
            <a:endParaRPr lang="en-US" sz="1050" b="1"/>
          </a:p>
          <a:p>
            <a:pPr>
              <a:spcBef>
                <a:spcPts val="1875"/>
              </a:spcBef>
              <a:spcAft>
                <a:spcPts val="450"/>
              </a:spcAft>
            </a:pPr>
            <a:endParaRPr lang="en-US" sz="1050" b="1"/>
          </a:p>
          <a:p>
            <a:pPr>
              <a:spcBef>
                <a:spcPts val="1875"/>
              </a:spcBef>
              <a:spcAft>
                <a:spcPts val="450"/>
              </a:spcAft>
            </a:pPr>
            <a:endParaRPr lang="en-US" sz="1050" b="1"/>
          </a:p>
          <a:p>
            <a:pPr>
              <a:spcBef>
                <a:spcPts val="1875"/>
              </a:spcBef>
              <a:spcAft>
                <a:spcPts val="450"/>
              </a:spcAft>
            </a:pPr>
            <a:endParaRPr lang="en-US" sz="1050" b="1"/>
          </a:p>
          <a:p>
            <a:pPr>
              <a:spcBef>
                <a:spcPts val="1875"/>
              </a:spcBef>
              <a:spcAft>
                <a:spcPts val="450"/>
              </a:spcAft>
            </a:pPr>
            <a:endParaRPr lang="en-US" sz="1050" b="1"/>
          </a:p>
          <a:p>
            <a:pPr>
              <a:spcBef>
                <a:spcPts val="1875"/>
              </a:spcBef>
              <a:spcAft>
                <a:spcPts val="450"/>
              </a:spcAft>
            </a:pPr>
            <a:endParaRPr lang="en-US" sz="1050" b="1"/>
          </a:p>
          <a:p>
            <a:pPr>
              <a:spcBef>
                <a:spcPts val="1875"/>
              </a:spcBef>
              <a:spcAft>
                <a:spcPts val="450"/>
              </a:spcAft>
            </a:pPr>
            <a:endParaRPr lang="en-US" sz="1050" b="1"/>
          </a:p>
          <a:p>
            <a:pPr>
              <a:spcBef>
                <a:spcPts val="1875"/>
              </a:spcBef>
              <a:spcAft>
                <a:spcPts val="450"/>
              </a:spcAft>
            </a:pPr>
            <a:endParaRPr lang="en-US" sz="1050" b="1"/>
          </a:p>
          <a:p>
            <a:pPr>
              <a:spcBef>
                <a:spcPts val="1875"/>
              </a:spcBef>
              <a:spcAft>
                <a:spcPts val="450"/>
              </a:spcAft>
            </a:pPr>
            <a:endParaRPr lang="en-US" sz="1050" b="1"/>
          </a:p>
          <a:p>
            <a:pPr marL="0" lvl="1">
              <a:spcBef>
                <a:spcPts val="750"/>
              </a:spcBef>
              <a:spcAft>
                <a:spcPts val="450"/>
              </a:spcAft>
            </a:pPr>
            <a:endParaRPr lang="en-US" sz="1050"/>
          </a:p>
          <a:p>
            <a:pPr marL="0" lvl="1" algn="ctr">
              <a:spcBef>
                <a:spcPts val="750"/>
              </a:spcBef>
              <a:spcAft>
                <a:spcPts val="450"/>
              </a:spcAft>
            </a:pPr>
            <a:r>
              <a:rPr lang="en-US" sz="1200" b="1">
                <a:latin typeface="ZF Prometo Medium" panose="020B0704030203060203" pitchFamily="34" charset="0"/>
              </a:rPr>
              <a:t>Ziel </a:t>
            </a:r>
            <a:r>
              <a:rPr lang="en-US" sz="1200" b="1" err="1">
                <a:latin typeface="ZF Prometo Medium" panose="020B0704030203060203" pitchFamily="34" charset="0"/>
              </a:rPr>
              <a:t>ist</a:t>
            </a:r>
            <a:r>
              <a:rPr lang="en-US" sz="1200" b="1">
                <a:latin typeface="ZF Prometo Medium" panose="020B0704030203060203" pitchFamily="34" charset="0"/>
              </a:rPr>
              <a:t> der Aufbau </a:t>
            </a:r>
            <a:r>
              <a:rPr lang="en-US" sz="1200" b="1" err="1">
                <a:latin typeface="ZF Prometo Medium" panose="020B0704030203060203" pitchFamily="34" charset="0"/>
              </a:rPr>
              <a:t>einer</a:t>
            </a:r>
            <a:r>
              <a:rPr lang="en-US" sz="1200" b="1">
                <a:latin typeface="ZF Prometo Medium" panose="020B0704030203060203" pitchFamily="34" charset="0"/>
              </a:rPr>
              <a:t> KI-</a:t>
            </a:r>
            <a:r>
              <a:rPr lang="en-US" sz="1200" b="1" err="1">
                <a:latin typeface="ZF Prometo Medium" panose="020B0704030203060203" pitchFamily="34" charset="0"/>
              </a:rPr>
              <a:t>fähigen</a:t>
            </a:r>
            <a:r>
              <a:rPr lang="en-US" sz="1200" b="1">
                <a:latin typeface="ZF Prometo Medium" panose="020B0704030203060203" pitchFamily="34" charset="0"/>
              </a:rPr>
              <a:t>, </a:t>
            </a:r>
            <a:r>
              <a:rPr lang="en-US" sz="1200" b="1" err="1">
                <a:latin typeface="ZF Prometo Medium" panose="020B0704030203060203" pitchFamily="34" charset="0"/>
              </a:rPr>
              <a:t>datenbasierten</a:t>
            </a:r>
            <a:r>
              <a:rPr lang="en-US" sz="1200" b="1">
                <a:latin typeface="ZF Prometo Medium" panose="020B0704030203060203" pitchFamily="34" charset="0"/>
              </a:rPr>
              <a:t> und </a:t>
            </a:r>
            <a:r>
              <a:rPr lang="en-US" sz="1200" b="1" err="1">
                <a:latin typeface="ZF Prometo Medium" panose="020B0704030203060203" pitchFamily="34" charset="0"/>
              </a:rPr>
              <a:t>transparenten</a:t>
            </a:r>
            <a:r>
              <a:rPr lang="en-US" sz="1200" b="1">
                <a:latin typeface="ZF Prometo Medium" panose="020B0704030203060203" pitchFamily="34" charset="0"/>
              </a:rPr>
              <a:t> HR-</a:t>
            </a:r>
            <a:r>
              <a:rPr lang="en-US" sz="1200" b="1" err="1">
                <a:latin typeface="ZF Prometo Medium" panose="020B0704030203060203" pitchFamily="34" charset="0"/>
              </a:rPr>
              <a:t>Organisation</a:t>
            </a:r>
            <a:r>
              <a:rPr lang="en-US" sz="1200" b="1">
                <a:latin typeface="ZF Prometo Medium" panose="020B0704030203060203" pitchFamily="34" charset="0"/>
              </a:rPr>
              <a:t> </a:t>
            </a:r>
            <a:r>
              <a:rPr lang="en-US" sz="1200" b="1" err="1">
                <a:latin typeface="ZF Prometo Medium" panose="020B0704030203060203" pitchFamily="34" charset="0"/>
              </a:rPr>
              <a:t>mit</a:t>
            </a:r>
            <a:r>
              <a:rPr lang="en-US" sz="1200" b="1">
                <a:latin typeface="ZF Prometo Medium" panose="020B0704030203060203" pitchFamily="34" charset="0"/>
              </a:rPr>
              <a:t> </a:t>
            </a:r>
            <a:r>
              <a:rPr lang="en-US" sz="1200" b="1" err="1">
                <a:latin typeface="ZF Prometo Medium" panose="020B0704030203060203" pitchFamily="34" charset="0"/>
              </a:rPr>
              <a:t>digitalisierten</a:t>
            </a:r>
            <a:r>
              <a:rPr lang="en-US" sz="1200" b="1">
                <a:latin typeface="ZF Prometo Medium" panose="020B0704030203060203" pitchFamily="34" charset="0"/>
              </a:rPr>
              <a:t> </a:t>
            </a:r>
            <a:br>
              <a:rPr lang="en-US" sz="1200" b="1">
                <a:latin typeface="ZF Prometo Medium" panose="020B0704030203060203" pitchFamily="34" charset="0"/>
              </a:rPr>
            </a:br>
            <a:r>
              <a:rPr lang="en-US" sz="1200" b="1">
                <a:latin typeface="ZF Prometo Medium" panose="020B0704030203060203" pitchFamily="34" charset="0"/>
              </a:rPr>
              <a:t>End-to-End-</a:t>
            </a:r>
            <a:r>
              <a:rPr lang="en-US" sz="1200" b="1" err="1">
                <a:latin typeface="ZF Prometo Medium" panose="020B0704030203060203" pitchFamily="34" charset="0"/>
              </a:rPr>
              <a:t>Prozessen</a:t>
            </a:r>
            <a:endParaRPr lang="de-DE" sz="1200" b="1">
              <a:latin typeface="ZF Prometo Medium" panose="020B0704030203060203" pitchFamily="34" charset="0"/>
            </a:endParaRPr>
          </a:p>
        </p:txBody>
      </p:sp>
      <p:sp>
        <p:nvSpPr>
          <p:cNvPr id="14" name="Title 13">
            <a:extLst>
              <a:ext uri="{FF2B5EF4-FFF2-40B4-BE49-F238E27FC236}">
                <a16:creationId xmlns:a16="http://schemas.microsoft.com/office/drawing/2014/main" id="{C90E7040-A53B-C851-539F-218DC57582A5}"/>
              </a:ext>
            </a:extLst>
          </p:cNvPr>
          <p:cNvSpPr>
            <a:spLocks noGrp="1"/>
          </p:cNvSpPr>
          <p:nvPr>
            <p:ph type="ctrTitle"/>
          </p:nvPr>
        </p:nvSpPr>
        <p:spPr>
          <a:xfrm>
            <a:off x="-36099" y="143344"/>
            <a:ext cx="9206554" cy="532808"/>
          </a:xfrm>
          <a:ln>
            <a:solidFill>
              <a:schemeClr val="bg1"/>
            </a:solidFill>
          </a:ln>
        </p:spPr>
        <p:txBody>
          <a:bodyPr vert="horz" lIns="792000" tIns="0" rIns="0" bIns="0" rtlCol="0" anchor="b" anchorCtr="0">
            <a:noAutofit/>
          </a:bodyPr>
          <a:lstStyle/>
          <a:p>
            <a:pPr lvl="0">
              <a:defRPr/>
            </a:pPr>
            <a:r>
              <a:rPr lang="en-US" sz="3300" err="1">
                <a:solidFill>
                  <a:prstClr val="white"/>
                </a:solidFill>
                <a:latin typeface="ZF Prometo Medium" panose="020B0704030203060203" pitchFamily="34" charset="0"/>
              </a:rPr>
              <a:t>Handlungsbedarf</a:t>
            </a:r>
            <a:r>
              <a:rPr lang="en-US" sz="3300">
                <a:solidFill>
                  <a:prstClr val="white"/>
                </a:solidFill>
                <a:latin typeface="ZF Prometo Medium" panose="020B0704030203060203" pitchFamily="34" charset="0"/>
              </a:rPr>
              <a:t> </a:t>
            </a:r>
            <a:endParaRPr lang="en-DE" sz="1600">
              <a:solidFill>
                <a:srgbClr val="00B0F0"/>
              </a:solidFill>
              <a:latin typeface="ZF Prometo Medium" panose="020B0704030203060203" pitchFamily="34" charset="0"/>
            </a:endParaRPr>
          </a:p>
        </p:txBody>
      </p:sp>
      <p:sp>
        <p:nvSpPr>
          <p:cNvPr id="27" name="Rectangle 26">
            <a:extLst>
              <a:ext uri="{FF2B5EF4-FFF2-40B4-BE49-F238E27FC236}">
                <a16:creationId xmlns:a16="http://schemas.microsoft.com/office/drawing/2014/main" id="{7668C5E6-C6F0-D42E-EB36-0842A538BE92}"/>
              </a:ext>
            </a:extLst>
          </p:cNvPr>
          <p:cNvSpPr/>
          <p:nvPr/>
        </p:nvSpPr>
        <p:spPr>
          <a:xfrm>
            <a:off x="6167251" y="4403662"/>
            <a:ext cx="2371343" cy="25394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fontAlgn="base">
              <a:lnSpc>
                <a:spcPts val="640"/>
              </a:lnSpc>
              <a:spcAft>
                <a:spcPct val="0"/>
              </a:spcAft>
            </a:pPr>
            <a:r>
              <a:rPr lang="en-DE" sz="1200" b="1">
                <a:solidFill>
                  <a:srgbClr val="0057B7">
                    <a:lumMod val="50000"/>
                  </a:srgbClr>
                </a:solidFill>
                <a:latin typeface="ZF Prometo Light" panose="020B0404030203060203" pitchFamily="34" charset="0"/>
              </a:rPr>
              <a:t>Culture</a:t>
            </a:r>
          </a:p>
        </p:txBody>
      </p:sp>
      <p:sp>
        <p:nvSpPr>
          <p:cNvPr id="34" name="Rectangle 33">
            <a:extLst>
              <a:ext uri="{FF2B5EF4-FFF2-40B4-BE49-F238E27FC236}">
                <a16:creationId xmlns:a16="http://schemas.microsoft.com/office/drawing/2014/main" id="{1A65A877-3D2F-C110-CE07-C38DAD366D5D}"/>
              </a:ext>
            </a:extLst>
          </p:cNvPr>
          <p:cNvSpPr/>
          <p:nvPr/>
        </p:nvSpPr>
        <p:spPr>
          <a:xfrm>
            <a:off x="6174493" y="827680"/>
            <a:ext cx="2371343" cy="25394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fontAlgn="base">
              <a:lnSpc>
                <a:spcPts val="640"/>
              </a:lnSpc>
              <a:spcAft>
                <a:spcPct val="0"/>
              </a:spcAft>
            </a:pPr>
            <a:r>
              <a:rPr lang="en-DE" sz="1200" b="1">
                <a:solidFill>
                  <a:srgbClr val="0057B7">
                    <a:lumMod val="50000"/>
                  </a:srgbClr>
                </a:solidFill>
                <a:latin typeface="ZF Prometo Light" panose="020B0404030203060203" pitchFamily="34" charset="0"/>
              </a:rPr>
              <a:t>Informationsystems</a:t>
            </a:r>
          </a:p>
          <a:p>
            <a:pPr algn="r" defTabSz="914355" fontAlgn="base">
              <a:lnSpc>
                <a:spcPts val="640"/>
              </a:lnSpc>
              <a:spcAft>
                <a:spcPct val="0"/>
              </a:spcAft>
            </a:pPr>
            <a:r>
              <a:rPr lang="en-DE" sz="1200" b="1">
                <a:solidFill>
                  <a:srgbClr val="0057B7">
                    <a:lumMod val="50000"/>
                  </a:srgbClr>
                </a:solidFill>
                <a:latin typeface="ZF Prometo Light" panose="020B0404030203060203" pitchFamily="34" charset="0"/>
              </a:rPr>
              <a:t> </a:t>
            </a:r>
          </a:p>
          <a:p>
            <a:pPr algn="r" defTabSz="914355" fontAlgn="base">
              <a:lnSpc>
                <a:spcPts val="640"/>
              </a:lnSpc>
              <a:spcAft>
                <a:spcPct val="0"/>
              </a:spcAft>
            </a:pPr>
            <a:endParaRPr lang="en-DE" sz="1200" b="1">
              <a:solidFill>
                <a:srgbClr val="0057B7">
                  <a:lumMod val="50000"/>
                </a:srgbClr>
              </a:solidFill>
              <a:latin typeface="ZF Prometo Light" panose="020B0404030203060203" pitchFamily="34" charset="0"/>
            </a:endParaRPr>
          </a:p>
        </p:txBody>
      </p:sp>
      <p:grpSp>
        <p:nvGrpSpPr>
          <p:cNvPr id="10" name="Group 7201">
            <a:extLst>
              <a:ext uri="{FF2B5EF4-FFF2-40B4-BE49-F238E27FC236}">
                <a16:creationId xmlns:a16="http://schemas.microsoft.com/office/drawing/2014/main" id="{70274177-60CB-DBC5-AFD3-376B285996FE}"/>
              </a:ext>
            </a:extLst>
          </p:cNvPr>
          <p:cNvGrpSpPr/>
          <p:nvPr/>
        </p:nvGrpSpPr>
        <p:grpSpPr>
          <a:xfrm>
            <a:off x="461319" y="782321"/>
            <a:ext cx="4004356" cy="1893482"/>
            <a:chOff x="461319" y="782320"/>
            <a:chExt cx="4004356" cy="1893482"/>
          </a:xfrm>
        </p:grpSpPr>
        <p:sp>
          <p:nvSpPr>
            <p:cNvPr id="7193" name="Rectangle 11">
              <a:extLst>
                <a:ext uri="{FF2B5EF4-FFF2-40B4-BE49-F238E27FC236}">
                  <a16:creationId xmlns:a16="http://schemas.microsoft.com/office/drawing/2014/main" id="{ED7BB8A5-F0E1-979E-5EE5-ED9DE8DA57FC}"/>
                </a:ext>
              </a:extLst>
            </p:cNvPr>
            <p:cNvSpPr/>
            <p:nvPr/>
          </p:nvSpPr>
          <p:spPr>
            <a:xfrm>
              <a:off x="461319" y="782320"/>
              <a:ext cx="4004356" cy="1893482"/>
            </a:xfrm>
            <a:prstGeom prst="rect">
              <a:avLst/>
            </a:prstGeom>
            <a:solidFill>
              <a:srgbClr val="FAC89F">
                <a:alpha val="80000"/>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55" fontAlgn="base">
                <a:spcAft>
                  <a:spcPct val="0"/>
                </a:spcAft>
              </a:pPr>
              <a:endParaRPr lang="en-DE" sz="1200" kern="0">
                <a:solidFill>
                  <a:srgbClr val="000000"/>
                </a:solidFill>
                <a:latin typeface="Tahoma"/>
                <a:cs typeface="Tahoma" pitchFamily="34" charset="0"/>
              </a:endParaRPr>
            </a:p>
          </p:txBody>
        </p:sp>
        <p:sp>
          <p:nvSpPr>
            <p:cNvPr id="7200" name="Rectangle 8">
              <a:extLst>
                <a:ext uri="{FF2B5EF4-FFF2-40B4-BE49-F238E27FC236}">
                  <a16:creationId xmlns:a16="http://schemas.microsoft.com/office/drawing/2014/main" id="{9218204A-AF59-8830-E4D2-A72DA388131A}"/>
                </a:ext>
              </a:extLst>
            </p:cNvPr>
            <p:cNvSpPr/>
            <p:nvPr/>
          </p:nvSpPr>
          <p:spPr>
            <a:xfrm>
              <a:off x="461319" y="782474"/>
              <a:ext cx="2592090" cy="292991"/>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fontAlgn="base">
                <a:spcAft>
                  <a:spcPct val="0"/>
                </a:spcAft>
              </a:pPr>
              <a:r>
                <a:rPr lang="en-DE" sz="1200" b="1">
                  <a:solidFill>
                    <a:srgbClr val="0057B7">
                      <a:lumMod val="50000"/>
                    </a:srgbClr>
                  </a:solidFill>
                  <a:latin typeface="ZF Prometo Light" panose="020B0404030203060203" pitchFamily="34" charset="0"/>
                </a:rPr>
                <a:t>Ressources</a:t>
              </a:r>
            </a:p>
          </p:txBody>
        </p:sp>
      </p:grpSp>
      <p:grpSp>
        <p:nvGrpSpPr>
          <p:cNvPr id="7204" name="Group 12">
            <a:extLst>
              <a:ext uri="{FF2B5EF4-FFF2-40B4-BE49-F238E27FC236}">
                <a16:creationId xmlns:a16="http://schemas.microsoft.com/office/drawing/2014/main" id="{C809C6A8-17FD-F426-2ED5-E1F1BC02EAA2}"/>
              </a:ext>
            </a:extLst>
          </p:cNvPr>
          <p:cNvGrpSpPr/>
          <p:nvPr/>
        </p:nvGrpSpPr>
        <p:grpSpPr>
          <a:xfrm>
            <a:off x="4558137" y="766972"/>
            <a:ext cx="4010630" cy="1907916"/>
            <a:chOff x="4558136" y="766971"/>
            <a:chExt cx="4010630" cy="1907916"/>
          </a:xfrm>
        </p:grpSpPr>
        <p:sp>
          <p:nvSpPr>
            <p:cNvPr id="7205" name="Rectangle 32">
              <a:extLst>
                <a:ext uri="{FF2B5EF4-FFF2-40B4-BE49-F238E27FC236}">
                  <a16:creationId xmlns:a16="http://schemas.microsoft.com/office/drawing/2014/main" id="{D7575CF0-C22A-C5E5-E7E4-68BD0B2F0876}"/>
                </a:ext>
              </a:extLst>
            </p:cNvPr>
            <p:cNvSpPr/>
            <p:nvPr/>
          </p:nvSpPr>
          <p:spPr>
            <a:xfrm>
              <a:off x="4558136" y="781405"/>
              <a:ext cx="4004356" cy="1893482"/>
            </a:xfrm>
            <a:prstGeom prst="rect">
              <a:avLst/>
            </a:prstGeom>
            <a:solidFill>
              <a:srgbClr val="A2D3D6">
                <a:alpha val="80000"/>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55" fontAlgn="base">
                <a:spcAft>
                  <a:spcPct val="0"/>
                </a:spcAft>
              </a:pPr>
              <a:endParaRPr lang="en-DE" sz="1200" kern="0">
                <a:solidFill>
                  <a:srgbClr val="000000"/>
                </a:solidFill>
                <a:latin typeface="Tahoma"/>
                <a:cs typeface="Tahoma" pitchFamily="34" charset="0"/>
              </a:endParaRPr>
            </a:p>
          </p:txBody>
        </p:sp>
        <p:sp>
          <p:nvSpPr>
            <p:cNvPr id="7206" name="Rectangle 34">
              <a:extLst>
                <a:ext uri="{FF2B5EF4-FFF2-40B4-BE49-F238E27FC236}">
                  <a16:creationId xmlns:a16="http://schemas.microsoft.com/office/drawing/2014/main" id="{57022FAA-6317-88E1-F61D-887B8F1DB11B}"/>
                </a:ext>
              </a:extLst>
            </p:cNvPr>
            <p:cNvSpPr/>
            <p:nvPr/>
          </p:nvSpPr>
          <p:spPr>
            <a:xfrm>
              <a:off x="4653495" y="1080926"/>
              <a:ext cx="3796822" cy="91358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lnSpc>
                  <a:spcPct val="110000"/>
                </a:lnSpc>
              </a:pPr>
              <a:r>
                <a:rPr lang="en-US" sz="1050" b="1">
                  <a:solidFill>
                    <a:schemeClr val="bg1"/>
                  </a:solidFill>
                  <a:latin typeface="ZF Prometo Light" panose="020B0404030203060203" pitchFamily="34" charset="0"/>
                </a:rPr>
                <a:t>Von </a:t>
              </a:r>
              <a:r>
                <a:rPr lang="en-US" sz="1050" b="1" err="1">
                  <a:solidFill>
                    <a:schemeClr val="bg1"/>
                  </a:solidFill>
                  <a:latin typeface="ZF Prometo Light" panose="020B0404030203060203" pitchFamily="34" charset="0"/>
                </a:rPr>
                <a:t>Fragmentierter</a:t>
              </a:r>
              <a:r>
                <a:rPr lang="en-US" sz="1050" b="1">
                  <a:solidFill>
                    <a:schemeClr val="bg1"/>
                  </a:solidFill>
                  <a:latin typeface="ZF Prometo Light" panose="020B0404030203060203" pitchFamily="34" charset="0"/>
                </a:rPr>
                <a:t> </a:t>
              </a:r>
              <a:r>
                <a:rPr lang="en-US" sz="1050" b="1" err="1">
                  <a:solidFill>
                    <a:schemeClr val="bg1"/>
                  </a:solidFill>
                  <a:latin typeface="ZF Prometo Light" panose="020B0404030203060203" pitchFamily="34" charset="0"/>
                </a:rPr>
                <a:t>Datenlandschaft</a:t>
              </a:r>
              <a:r>
                <a:rPr lang="en-US" sz="1050" b="1">
                  <a:solidFill>
                    <a:schemeClr val="bg1"/>
                  </a:solidFill>
                  <a:latin typeface="ZF Prometo Light" panose="020B0404030203060203" pitchFamily="34" charset="0"/>
                </a:rPr>
                <a:t> zu </a:t>
              </a:r>
              <a:r>
                <a:rPr lang="en-US" sz="1050" b="1" err="1">
                  <a:solidFill>
                    <a:schemeClr val="bg1"/>
                  </a:solidFill>
                  <a:latin typeface="ZF Prometo Light" panose="020B0404030203060203" pitchFamily="34" charset="0"/>
                </a:rPr>
                <a:t>Datenqualität</a:t>
              </a:r>
              <a:r>
                <a:rPr lang="en-US" sz="1050" b="1">
                  <a:solidFill>
                    <a:schemeClr val="bg1"/>
                  </a:solidFill>
                  <a:latin typeface="ZF Prometo Light" panose="020B0404030203060203" pitchFamily="34" charset="0"/>
                </a:rPr>
                <a:t> und Governance</a:t>
              </a:r>
              <a:r>
                <a:rPr lang="en-US" sz="1050">
                  <a:solidFill>
                    <a:schemeClr val="bg1"/>
                  </a:solidFill>
                  <a:latin typeface="ZF Prometo Light" panose="020B0404030203060203" pitchFamily="34" charset="0"/>
                </a:rPr>
                <a:t>. </a:t>
              </a:r>
              <a:r>
                <a:rPr lang="en-US" sz="1050" err="1">
                  <a:latin typeface="ZF Prometo Light" panose="020B0404030203060203" pitchFamily="34" charset="0"/>
                </a:rPr>
                <a:t>Konsistente</a:t>
              </a:r>
              <a:r>
                <a:rPr lang="en-US" sz="1050">
                  <a:latin typeface="ZF Prometo Light" panose="020B0404030203060203" pitchFamily="34" charset="0"/>
                </a:rPr>
                <a:t> </a:t>
              </a:r>
              <a:r>
                <a:rPr lang="en-US" sz="1050" err="1">
                  <a:latin typeface="ZF Prometo Light" panose="020B0404030203060203" pitchFamily="34" charset="0"/>
                </a:rPr>
                <a:t>Datenqualität</a:t>
              </a:r>
              <a:r>
                <a:rPr lang="en-US" sz="1050">
                  <a:latin typeface="ZF Prometo Light" panose="020B0404030203060203" pitchFamily="34" charset="0"/>
                </a:rPr>
                <a:t> und </a:t>
              </a:r>
              <a:r>
                <a:rPr lang="en-US" sz="1050" err="1">
                  <a:latin typeface="ZF Prometo Light" panose="020B0404030203060203" pitchFamily="34" charset="0"/>
                </a:rPr>
                <a:t>eine</a:t>
              </a:r>
              <a:r>
                <a:rPr lang="en-US" sz="1050">
                  <a:latin typeface="ZF Prometo Light" panose="020B0404030203060203" pitchFamily="34" charset="0"/>
                </a:rPr>
                <a:t> </a:t>
              </a:r>
              <a:r>
                <a:rPr lang="en-US" sz="1050" err="1">
                  <a:latin typeface="ZF Prometo Light" panose="020B0404030203060203" pitchFamily="34" charset="0"/>
                </a:rPr>
                <a:t>einheitliche</a:t>
              </a:r>
              <a:r>
                <a:rPr lang="en-US" sz="1050">
                  <a:latin typeface="ZF Prometo Light" panose="020B0404030203060203" pitchFamily="34" charset="0"/>
                </a:rPr>
                <a:t> Governance-</a:t>
              </a:r>
              <a:r>
                <a:rPr lang="en-US" sz="1050" err="1">
                  <a:latin typeface="ZF Prometo Light" panose="020B0404030203060203" pitchFamily="34" charset="0"/>
                </a:rPr>
                <a:t>Struktur</a:t>
              </a:r>
              <a:r>
                <a:rPr lang="en-US" sz="1050">
                  <a:latin typeface="ZF Prometo Light" panose="020B0404030203060203" pitchFamily="34" charset="0"/>
                </a:rPr>
                <a:t> </a:t>
              </a:r>
              <a:r>
                <a:rPr lang="en-US" sz="1050" err="1">
                  <a:latin typeface="ZF Prometo Light" panose="020B0404030203060203" pitchFamily="34" charset="0"/>
                </a:rPr>
                <a:t>sind</a:t>
              </a:r>
              <a:r>
                <a:rPr lang="en-US" sz="1050">
                  <a:latin typeface="ZF Prometo Light" panose="020B0404030203060203" pitchFamily="34" charset="0"/>
                </a:rPr>
                <a:t> </a:t>
              </a:r>
              <a:r>
                <a:rPr lang="en-US" sz="1050" err="1">
                  <a:latin typeface="ZF Prometo Light" panose="020B0404030203060203" pitchFamily="34" charset="0"/>
                </a:rPr>
                <a:t>entscheidend</a:t>
              </a:r>
              <a:r>
                <a:rPr lang="en-US" sz="1050">
                  <a:latin typeface="ZF Prometo Light" panose="020B0404030203060203" pitchFamily="34" charset="0"/>
                </a:rPr>
                <a:t> für </a:t>
              </a:r>
              <a:r>
                <a:rPr lang="en-US" sz="1050" err="1">
                  <a:latin typeface="ZF Prometo Light" panose="020B0404030203060203" pitchFamily="34" charset="0"/>
                </a:rPr>
                <a:t>zuverlässige</a:t>
              </a:r>
              <a:r>
                <a:rPr lang="en-US" sz="1050">
                  <a:latin typeface="ZF Prometo Light" panose="020B0404030203060203" pitchFamily="34" charset="0"/>
                </a:rPr>
                <a:t> KI-Systeme und </a:t>
              </a:r>
              <a:r>
                <a:rPr lang="en-US" sz="1050" err="1">
                  <a:latin typeface="ZF Prometo Light" panose="020B0404030203060203" pitchFamily="34" charset="0"/>
                </a:rPr>
                <a:t>automatisierte</a:t>
              </a:r>
              <a:r>
                <a:rPr lang="en-US" sz="1050">
                  <a:latin typeface="ZF Prometo Light" panose="020B0404030203060203" pitchFamily="34" charset="0"/>
                </a:rPr>
                <a:t> Workflows</a:t>
              </a:r>
              <a:endParaRPr lang="en-US" sz="1050">
                <a:solidFill>
                  <a:schemeClr val="bg1"/>
                </a:solidFill>
                <a:latin typeface="ZF Prometo Light" panose="020B0404030203060203" pitchFamily="34" charset="0"/>
              </a:endParaRPr>
            </a:p>
            <a:p>
              <a:pPr defTabSz="914355">
                <a:lnSpc>
                  <a:spcPct val="110000"/>
                </a:lnSpc>
              </a:pPr>
              <a:endParaRPr lang="en-US" sz="1050" b="1">
                <a:solidFill>
                  <a:srgbClr val="FFFFFF"/>
                </a:solidFill>
                <a:latin typeface="ZF Prometo Light" panose="020B0404030203060203" pitchFamily="34" charset="0"/>
              </a:endParaRPr>
            </a:p>
          </p:txBody>
        </p:sp>
        <p:sp>
          <p:nvSpPr>
            <p:cNvPr id="7209" name="Rectangle 7">
              <a:extLst>
                <a:ext uri="{FF2B5EF4-FFF2-40B4-BE49-F238E27FC236}">
                  <a16:creationId xmlns:a16="http://schemas.microsoft.com/office/drawing/2014/main" id="{3B4525D8-AB0A-7680-3449-2973B5FEF770}"/>
                </a:ext>
              </a:extLst>
            </p:cNvPr>
            <p:cNvSpPr/>
            <p:nvPr/>
          </p:nvSpPr>
          <p:spPr>
            <a:xfrm>
              <a:off x="5976676" y="766971"/>
              <a:ext cx="2592090" cy="292991"/>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fontAlgn="base">
                <a:spcAft>
                  <a:spcPct val="0"/>
                </a:spcAft>
              </a:pPr>
              <a:r>
                <a:rPr lang="en-DE" sz="1200" b="1">
                  <a:solidFill>
                    <a:srgbClr val="0057B7">
                      <a:lumMod val="50000"/>
                    </a:srgbClr>
                  </a:solidFill>
                  <a:latin typeface="ZF Prometo Light" panose="020B0404030203060203" pitchFamily="34" charset="0"/>
                </a:rPr>
                <a:t>Informationsystems</a:t>
              </a:r>
            </a:p>
          </p:txBody>
        </p:sp>
      </p:grpSp>
      <p:grpSp>
        <p:nvGrpSpPr>
          <p:cNvPr id="7210" name="Group 7197">
            <a:extLst>
              <a:ext uri="{FF2B5EF4-FFF2-40B4-BE49-F238E27FC236}">
                <a16:creationId xmlns:a16="http://schemas.microsoft.com/office/drawing/2014/main" id="{7025D835-9027-2B13-E39E-6E2CB0D11DB7}"/>
              </a:ext>
            </a:extLst>
          </p:cNvPr>
          <p:cNvGrpSpPr/>
          <p:nvPr/>
        </p:nvGrpSpPr>
        <p:grpSpPr>
          <a:xfrm>
            <a:off x="4550895" y="2762268"/>
            <a:ext cx="4004356" cy="1893482"/>
            <a:chOff x="4550894" y="2762267"/>
            <a:chExt cx="4004356" cy="1893482"/>
          </a:xfrm>
        </p:grpSpPr>
        <p:grpSp>
          <p:nvGrpSpPr>
            <p:cNvPr id="7211" name="Group 7195">
              <a:extLst>
                <a:ext uri="{FF2B5EF4-FFF2-40B4-BE49-F238E27FC236}">
                  <a16:creationId xmlns:a16="http://schemas.microsoft.com/office/drawing/2014/main" id="{FED44B34-3718-896E-7B2F-1911D6CFB3D9}"/>
                </a:ext>
              </a:extLst>
            </p:cNvPr>
            <p:cNvGrpSpPr/>
            <p:nvPr/>
          </p:nvGrpSpPr>
          <p:grpSpPr>
            <a:xfrm>
              <a:off x="4550894" y="2762267"/>
              <a:ext cx="4004356" cy="1893482"/>
              <a:chOff x="4550894" y="2762267"/>
              <a:chExt cx="4004356" cy="1893482"/>
            </a:xfrm>
          </p:grpSpPr>
          <p:sp>
            <p:nvSpPr>
              <p:cNvPr id="7213" name="Rectangle 25">
                <a:extLst>
                  <a:ext uri="{FF2B5EF4-FFF2-40B4-BE49-F238E27FC236}">
                    <a16:creationId xmlns:a16="http://schemas.microsoft.com/office/drawing/2014/main" id="{ACB4152C-004A-80C3-8334-B19DEDA601EF}"/>
                  </a:ext>
                </a:extLst>
              </p:cNvPr>
              <p:cNvSpPr/>
              <p:nvPr/>
            </p:nvSpPr>
            <p:spPr>
              <a:xfrm>
                <a:off x="4550894" y="2762267"/>
                <a:ext cx="4004356" cy="1893482"/>
              </a:xfrm>
              <a:prstGeom prst="rect">
                <a:avLst/>
              </a:prstGeom>
              <a:solidFill>
                <a:srgbClr val="D44EAF">
                  <a:alpha val="80000"/>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55" fontAlgn="base">
                  <a:spcAft>
                    <a:spcPct val="0"/>
                  </a:spcAft>
                </a:pPr>
                <a:endParaRPr lang="en-DE" sz="1200" kern="0">
                  <a:solidFill>
                    <a:srgbClr val="000000"/>
                  </a:solidFill>
                  <a:latin typeface="Tahoma"/>
                  <a:cs typeface="Tahoma" pitchFamily="34" charset="0"/>
                </a:endParaRPr>
              </a:p>
            </p:txBody>
          </p:sp>
          <p:sp>
            <p:nvSpPr>
              <p:cNvPr id="7214" name="Rectangle 27">
                <a:extLst>
                  <a:ext uri="{FF2B5EF4-FFF2-40B4-BE49-F238E27FC236}">
                    <a16:creationId xmlns:a16="http://schemas.microsoft.com/office/drawing/2014/main" id="{98D9F0B8-8F88-40D3-C062-63743E16C7A9}"/>
                  </a:ext>
                </a:extLst>
              </p:cNvPr>
              <p:cNvSpPr/>
              <p:nvPr/>
            </p:nvSpPr>
            <p:spPr>
              <a:xfrm>
                <a:off x="4696822" y="2780142"/>
                <a:ext cx="3753495" cy="91358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lnSpc>
                    <a:spcPct val="110000"/>
                  </a:lnSpc>
                </a:pPr>
                <a:r>
                  <a:rPr lang="en-US" sz="1050" b="1" err="1">
                    <a:solidFill>
                      <a:srgbClr val="FFFFFF"/>
                    </a:solidFill>
                    <a:latin typeface="ZF Prometo Light" panose="020B0404030203060203" pitchFamily="34" charset="0"/>
                  </a:rPr>
                  <a:t>Bereitschaft</a:t>
                </a:r>
                <a:r>
                  <a:rPr lang="en-US" sz="1050" b="1">
                    <a:solidFill>
                      <a:srgbClr val="FFFFFF"/>
                    </a:solidFill>
                    <a:latin typeface="ZF Prometo Light" panose="020B0404030203060203" pitchFamily="34" charset="0"/>
                  </a:rPr>
                  <a:t> und Wille zu </a:t>
                </a:r>
                <a:r>
                  <a:rPr lang="en-US" sz="1050" b="1" err="1">
                    <a:solidFill>
                      <a:srgbClr val="FFFFFF"/>
                    </a:solidFill>
                    <a:latin typeface="ZF Prometo Light" panose="020B0404030203060203" pitchFamily="34" charset="0"/>
                  </a:rPr>
                  <a:t>Veränderung</a:t>
                </a:r>
                <a:r>
                  <a:rPr lang="en-US" sz="1050" b="1">
                    <a:solidFill>
                      <a:srgbClr val="FFFFFF"/>
                    </a:solidFill>
                    <a:latin typeface="ZF Prometo Light" panose="020B0404030203060203" pitchFamily="34" charset="0"/>
                  </a:rPr>
                  <a:t> und </a:t>
                </a:r>
                <a:r>
                  <a:rPr lang="en-US" sz="1050" b="1" err="1">
                    <a:solidFill>
                      <a:srgbClr val="FFFFFF"/>
                    </a:solidFill>
                    <a:latin typeface="ZF Prometo Light" panose="020B0404030203060203" pitchFamily="34" charset="0"/>
                  </a:rPr>
                  <a:t>kontinuierlichen</a:t>
                </a:r>
                <a:r>
                  <a:rPr lang="en-US" sz="1050" b="1">
                    <a:solidFill>
                      <a:srgbClr val="FFFFFF"/>
                    </a:solidFill>
                    <a:latin typeface="ZF Prometo Light" panose="020B0404030203060203" pitchFamily="34" charset="0"/>
                  </a:rPr>
                  <a:t> </a:t>
                </a:r>
                <a:r>
                  <a:rPr lang="en-US" sz="1050" b="1" err="1">
                    <a:solidFill>
                      <a:srgbClr val="FFFFFF"/>
                    </a:solidFill>
                    <a:latin typeface="ZF Prometo Light" panose="020B0404030203060203" pitchFamily="34" charset="0"/>
                  </a:rPr>
                  <a:t>Anpassung</a:t>
                </a:r>
                <a:r>
                  <a:rPr lang="en-US" sz="1050" b="1">
                    <a:solidFill>
                      <a:srgbClr val="FFFFFF"/>
                    </a:solidFill>
                    <a:latin typeface="ZF Prometo Light" panose="020B0404030203060203" pitchFamily="34" charset="0"/>
                  </a:rPr>
                  <a:t>. </a:t>
                </a:r>
                <a:r>
                  <a:rPr lang="en-US" sz="1050" err="1">
                    <a:latin typeface="ZF Prometo Light" panose="020B0404030203060203" pitchFamily="34" charset="0"/>
                  </a:rPr>
                  <a:t>Entwicklung</a:t>
                </a:r>
                <a:r>
                  <a:rPr lang="en-US" sz="1050">
                    <a:latin typeface="ZF Prometo Light" panose="020B0404030203060203" pitchFamily="34" charset="0"/>
                  </a:rPr>
                  <a:t> </a:t>
                </a:r>
                <a:r>
                  <a:rPr lang="en-US" sz="1050" err="1">
                    <a:latin typeface="ZF Prometo Light" panose="020B0404030203060203" pitchFamily="34" charset="0"/>
                  </a:rPr>
                  <a:t>eines</a:t>
                </a:r>
                <a:r>
                  <a:rPr lang="en-US" sz="1050">
                    <a:latin typeface="ZF Prometo Light" panose="020B0404030203060203" pitchFamily="34" charset="0"/>
                  </a:rPr>
                  <a:t> Augmented-People-Mindsets und </a:t>
                </a:r>
                <a:r>
                  <a:rPr lang="en-US" sz="1050" err="1">
                    <a:latin typeface="ZF Prometo Light" panose="020B0404030203060203" pitchFamily="34" charset="0"/>
                  </a:rPr>
                  <a:t>einer</a:t>
                </a:r>
                <a:r>
                  <a:rPr lang="en-US" sz="1050">
                    <a:latin typeface="ZF Prometo Light" panose="020B0404030203060203" pitchFamily="34" charset="0"/>
                  </a:rPr>
                  <a:t> </a:t>
                </a:r>
                <a:r>
                  <a:rPr lang="en-US" sz="1050" err="1">
                    <a:latin typeface="ZF Prometo Light" panose="020B0404030203060203" pitchFamily="34" charset="0"/>
                  </a:rPr>
                  <a:t>Mitbestimmung</a:t>
                </a:r>
                <a:r>
                  <a:rPr lang="en-US" sz="1050">
                    <a:latin typeface="ZF Prometo Light" panose="020B0404030203060203" pitchFamily="34" charset="0"/>
                  </a:rPr>
                  <a:t> 4.0</a:t>
                </a:r>
              </a:p>
              <a:p>
                <a:pPr defTabSz="914355">
                  <a:lnSpc>
                    <a:spcPct val="110000"/>
                  </a:lnSpc>
                </a:pPr>
                <a:endParaRPr lang="en-US" sz="1050" b="1">
                  <a:solidFill>
                    <a:srgbClr val="FFFFFF"/>
                  </a:solidFill>
                  <a:latin typeface="ZF Prometo Light" panose="020B0404030203060203" pitchFamily="34" charset="0"/>
                </a:endParaRPr>
              </a:p>
            </p:txBody>
          </p:sp>
        </p:grpSp>
        <p:sp>
          <p:nvSpPr>
            <p:cNvPr id="7212" name="Rectangle 7196">
              <a:extLst>
                <a:ext uri="{FF2B5EF4-FFF2-40B4-BE49-F238E27FC236}">
                  <a16:creationId xmlns:a16="http://schemas.microsoft.com/office/drawing/2014/main" id="{367C8123-2F1F-E186-8B49-62F1A8EE959E}"/>
                </a:ext>
              </a:extLst>
            </p:cNvPr>
            <p:cNvSpPr/>
            <p:nvPr/>
          </p:nvSpPr>
          <p:spPr>
            <a:xfrm>
              <a:off x="5926946" y="4312652"/>
              <a:ext cx="2592090" cy="292991"/>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fontAlgn="base">
                <a:spcAft>
                  <a:spcPct val="0"/>
                </a:spcAft>
              </a:pPr>
              <a:r>
                <a:rPr lang="en-DE" sz="1200" b="1">
                  <a:solidFill>
                    <a:srgbClr val="0057B7">
                      <a:lumMod val="50000"/>
                    </a:srgbClr>
                  </a:solidFill>
                  <a:latin typeface="ZF Prometo Light" panose="020B0404030203060203" pitchFamily="34" charset="0"/>
                </a:rPr>
                <a:t>Culture</a:t>
              </a:r>
            </a:p>
          </p:txBody>
        </p:sp>
      </p:grpSp>
      <p:grpSp>
        <p:nvGrpSpPr>
          <p:cNvPr id="7217" name="Group 7200">
            <a:extLst>
              <a:ext uri="{FF2B5EF4-FFF2-40B4-BE49-F238E27FC236}">
                <a16:creationId xmlns:a16="http://schemas.microsoft.com/office/drawing/2014/main" id="{B0D411AB-1CCE-D7E5-8BC1-3FED8A8E9F5A}"/>
              </a:ext>
            </a:extLst>
          </p:cNvPr>
          <p:cNvGrpSpPr/>
          <p:nvPr/>
        </p:nvGrpSpPr>
        <p:grpSpPr>
          <a:xfrm>
            <a:off x="461320" y="2762665"/>
            <a:ext cx="4004357" cy="1957124"/>
            <a:chOff x="461319" y="2762664"/>
            <a:chExt cx="4004357" cy="1957124"/>
          </a:xfrm>
        </p:grpSpPr>
        <p:sp>
          <p:nvSpPr>
            <p:cNvPr id="7218" name="Rectangle 19">
              <a:extLst>
                <a:ext uri="{FF2B5EF4-FFF2-40B4-BE49-F238E27FC236}">
                  <a16:creationId xmlns:a16="http://schemas.microsoft.com/office/drawing/2014/main" id="{D7AA7668-9370-1786-71AE-694FAE95C2CB}"/>
                </a:ext>
              </a:extLst>
            </p:cNvPr>
            <p:cNvSpPr/>
            <p:nvPr/>
          </p:nvSpPr>
          <p:spPr>
            <a:xfrm>
              <a:off x="461319" y="2762664"/>
              <a:ext cx="4004357" cy="1893482"/>
            </a:xfrm>
            <a:prstGeom prst="rect">
              <a:avLst/>
            </a:prstGeom>
            <a:solidFill>
              <a:srgbClr val="92D050">
                <a:alpha val="69482"/>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55" fontAlgn="base">
                <a:spcAft>
                  <a:spcPct val="0"/>
                </a:spcAft>
              </a:pPr>
              <a:endParaRPr lang="en-DE" sz="1200" kern="0" err="1">
                <a:solidFill>
                  <a:srgbClr val="000000"/>
                </a:solidFill>
                <a:latin typeface="Tahoma"/>
                <a:cs typeface="Tahoma" pitchFamily="34" charset="0"/>
              </a:endParaRPr>
            </a:p>
          </p:txBody>
        </p:sp>
        <p:sp>
          <p:nvSpPr>
            <p:cNvPr id="7219" name="Rectangle 21">
              <a:extLst>
                <a:ext uri="{FF2B5EF4-FFF2-40B4-BE49-F238E27FC236}">
                  <a16:creationId xmlns:a16="http://schemas.microsoft.com/office/drawing/2014/main" id="{36886AC6-B58C-90BE-2AE2-0765623F132D}"/>
                </a:ext>
              </a:extLst>
            </p:cNvPr>
            <p:cNvSpPr/>
            <p:nvPr/>
          </p:nvSpPr>
          <p:spPr>
            <a:xfrm>
              <a:off x="472494" y="2764358"/>
              <a:ext cx="3912002" cy="91358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lnSpc>
                  <a:spcPct val="110000"/>
                </a:lnSpc>
              </a:pPr>
              <a:r>
                <a:rPr lang="en-US" sz="1050" b="1">
                  <a:solidFill>
                    <a:srgbClr val="FFFFFF"/>
                  </a:solidFill>
                  <a:latin typeface="ZF Prometo Light" panose="020B0404030203060203" pitchFamily="34" charset="0"/>
                </a:rPr>
                <a:t>Von </a:t>
              </a:r>
              <a:r>
                <a:rPr lang="en-US" sz="1050" b="1" err="1">
                  <a:solidFill>
                    <a:srgbClr val="FFFFFF"/>
                  </a:solidFill>
                  <a:latin typeface="ZF Prometo Light" panose="020B0404030203060203" pitchFamily="34" charset="0"/>
                </a:rPr>
                <a:t>unklaren</a:t>
              </a:r>
              <a:r>
                <a:rPr lang="en-US" sz="1050" b="1">
                  <a:solidFill>
                    <a:srgbClr val="FFFFFF"/>
                  </a:solidFill>
                  <a:latin typeface="ZF Prometo Light" panose="020B0404030203060203" pitchFamily="34" charset="0"/>
                </a:rPr>
                <a:t> Rollen, </a:t>
              </a:r>
              <a:r>
                <a:rPr lang="en-US" sz="1050" b="1" err="1">
                  <a:solidFill>
                    <a:srgbClr val="FFFFFF"/>
                  </a:solidFill>
                  <a:latin typeface="ZF Prometo Light" panose="020B0404030203060203" pitchFamily="34" charset="0"/>
                </a:rPr>
                <a:t>Schnittstellen</a:t>
              </a:r>
              <a:r>
                <a:rPr lang="en-US" sz="1050" b="1">
                  <a:solidFill>
                    <a:srgbClr val="FFFFFF"/>
                  </a:solidFill>
                  <a:latin typeface="ZF Prometo Light" panose="020B0404030203060203" pitchFamily="34" charset="0"/>
                </a:rPr>
                <a:t>, </a:t>
              </a:r>
              <a:r>
                <a:rPr lang="en-US" sz="1050" b="1" err="1">
                  <a:solidFill>
                    <a:srgbClr val="FFFFFF"/>
                  </a:solidFill>
                  <a:latin typeface="ZF Prometo Light" panose="020B0404030203060203" pitchFamily="34" charset="0"/>
                </a:rPr>
                <a:t>manuellen</a:t>
              </a:r>
              <a:r>
                <a:rPr lang="en-US" sz="1050" b="1">
                  <a:solidFill>
                    <a:srgbClr val="FFFFFF"/>
                  </a:solidFill>
                  <a:latin typeface="ZF Prometo Light" panose="020B0404030203060203" pitchFamily="34" charset="0"/>
                </a:rPr>
                <a:t> und </a:t>
              </a:r>
              <a:r>
                <a:rPr lang="en-US" sz="1050" b="1" err="1">
                  <a:solidFill>
                    <a:srgbClr val="FFFFFF"/>
                  </a:solidFill>
                  <a:latin typeface="ZF Prometo Light" panose="020B0404030203060203" pitchFamily="34" charset="0"/>
                </a:rPr>
                <a:t>langwierigen</a:t>
              </a:r>
              <a:r>
                <a:rPr lang="en-US" sz="1050" b="1">
                  <a:solidFill>
                    <a:srgbClr val="FFFFFF"/>
                  </a:solidFill>
                  <a:latin typeface="ZF Prometo Light" panose="020B0404030203060203" pitchFamily="34" charset="0"/>
                </a:rPr>
                <a:t> </a:t>
              </a:r>
              <a:r>
                <a:rPr lang="en-US" sz="1050" b="1" err="1">
                  <a:solidFill>
                    <a:srgbClr val="FFFFFF"/>
                  </a:solidFill>
                  <a:latin typeface="ZF Prometo Light" panose="020B0404030203060203" pitchFamily="34" charset="0"/>
                </a:rPr>
                <a:t>Prozessen</a:t>
              </a:r>
              <a:r>
                <a:rPr lang="en-US" sz="1050" b="1">
                  <a:solidFill>
                    <a:srgbClr val="FFFFFF"/>
                  </a:solidFill>
                  <a:latin typeface="ZF Prometo Light" panose="020B0404030203060203" pitchFamily="34" charset="0"/>
                </a:rPr>
                <a:t> zu </a:t>
              </a:r>
              <a:r>
                <a:rPr lang="en-US" sz="1050" b="1" err="1">
                  <a:solidFill>
                    <a:srgbClr val="FFFFFF"/>
                  </a:solidFill>
                  <a:latin typeface="ZF Prometo Light" panose="020B0404030203060203" pitchFamily="34" charset="0"/>
                </a:rPr>
                <a:t>digitalen</a:t>
              </a:r>
              <a:r>
                <a:rPr lang="en-US" sz="1050" b="1">
                  <a:solidFill>
                    <a:srgbClr val="FFFFFF"/>
                  </a:solidFill>
                  <a:latin typeface="ZF Prometo Light" panose="020B0404030203060203" pitchFamily="34" charset="0"/>
                </a:rPr>
                <a:t> und Ki-</a:t>
              </a:r>
              <a:r>
                <a:rPr lang="en-US" sz="1050" b="1" err="1">
                  <a:solidFill>
                    <a:srgbClr val="FFFFFF"/>
                  </a:solidFill>
                  <a:latin typeface="ZF Prometo Light" panose="020B0404030203060203" pitchFamily="34" charset="0"/>
                </a:rPr>
                <a:t>gestützten</a:t>
              </a:r>
              <a:r>
                <a:rPr lang="en-US" sz="1050" b="1">
                  <a:solidFill>
                    <a:srgbClr val="FFFFFF"/>
                  </a:solidFill>
                  <a:latin typeface="ZF Prometo Light" panose="020B0404030203060203" pitchFamily="34" charset="0"/>
                </a:rPr>
                <a:t> </a:t>
              </a:r>
              <a:r>
                <a:rPr lang="en-US" sz="1050" b="1" err="1">
                  <a:solidFill>
                    <a:srgbClr val="FFFFFF"/>
                  </a:solidFill>
                  <a:latin typeface="ZF Prometo Light" panose="020B0404030203060203" pitchFamily="34" charset="0"/>
                </a:rPr>
                <a:t>Auswertungen</a:t>
              </a:r>
              <a:r>
                <a:rPr lang="en-US" sz="1050" b="1">
                  <a:solidFill>
                    <a:srgbClr val="FFFFFF"/>
                  </a:solidFill>
                  <a:latin typeface="ZF Prometo Light" panose="020B0404030203060203" pitchFamily="34" charset="0"/>
                </a:rPr>
                <a:t> und Workflows. </a:t>
              </a:r>
              <a:r>
                <a:rPr lang="en-US" sz="1050" err="1">
                  <a:latin typeface="ZF Prometo Light" panose="020B0404030203060203" pitchFamily="34" charset="0"/>
                </a:rPr>
                <a:t>Nutzung</a:t>
              </a:r>
              <a:r>
                <a:rPr lang="en-US" sz="1050">
                  <a:latin typeface="ZF Prometo Light" panose="020B0404030203060203" pitchFamily="34" charset="0"/>
                </a:rPr>
                <a:t> von </a:t>
              </a:r>
              <a:r>
                <a:rPr lang="en-US" sz="1050" err="1">
                  <a:latin typeface="ZF Prometo Light" panose="020B0404030203060203" pitchFamily="34" charset="0"/>
                </a:rPr>
                <a:t>SharePoints</a:t>
              </a:r>
              <a:r>
                <a:rPr lang="en-US" sz="1050">
                  <a:latin typeface="ZF Prometo Light" panose="020B0404030203060203" pitchFamily="34" charset="0"/>
                </a:rPr>
                <a:t>. Moderne, </a:t>
              </a:r>
              <a:r>
                <a:rPr lang="en-US" sz="1050" err="1">
                  <a:latin typeface="ZF Prometo Light" panose="020B0404030203060203" pitchFamily="34" charset="0"/>
                </a:rPr>
                <a:t>transparente</a:t>
              </a:r>
              <a:r>
                <a:rPr lang="en-US" sz="1050">
                  <a:latin typeface="ZF Prometo Light" panose="020B0404030203060203" pitchFamily="34" charset="0"/>
                </a:rPr>
                <a:t> Zusammenarbeit </a:t>
              </a:r>
              <a:r>
                <a:rPr lang="en-US" sz="1050" err="1">
                  <a:latin typeface="ZF Prometo Light" panose="020B0404030203060203" pitchFamily="34" charset="0"/>
                </a:rPr>
                <a:t>innerhalb</a:t>
              </a:r>
              <a:r>
                <a:rPr lang="en-US" sz="1050">
                  <a:latin typeface="ZF Prometo Light" panose="020B0404030203060203" pitchFamily="34" charset="0"/>
                </a:rPr>
                <a:t> HR, </a:t>
              </a:r>
              <a:r>
                <a:rPr lang="en-US" sz="1050" err="1">
                  <a:latin typeface="ZF Prometo Light" panose="020B0404030203060203" pitchFamily="34" charset="0"/>
                </a:rPr>
                <a:t>mit</a:t>
              </a:r>
              <a:r>
                <a:rPr lang="en-US" sz="1050">
                  <a:latin typeface="ZF Prometo Light" panose="020B0404030203060203" pitchFamily="34" charset="0"/>
                </a:rPr>
                <a:t> </a:t>
              </a:r>
              <a:r>
                <a:rPr lang="en-US" sz="1050" err="1">
                  <a:latin typeface="ZF Prometo Light" panose="020B0404030203060203" pitchFamily="34" charset="0"/>
                </a:rPr>
                <a:t>Führungskräften</a:t>
              </a:r>
              <a:r>
                <a:rPr lang="en-US" sz="1050">
                  <a:latin typeface="ZF Prometo Light" panose="020B0404030203060203" pitchFamily="34" charset="0"/>
                </a:rPr>
                <a:t> und </a:t>
              </a:r>
              <a:r>
                <a:rPr lang="en-US" sz="1050" err="1">
                  <a:latin typeface="ZF Prometo Light" panose="020B0404030203060203" pitchFamily="34" charset="0"/>
                </a:rPr>
                <a:t>mit</a:t>
              </a:r>
              <a:r>
                <a:rPr lang="en-US" sz="1050">
                  <a:latin typeface="ZF Prometo Light" panose="020B0404030203060203" pitchFamily="34" charset="0"/>
                </a:rPr>
                <a:t> dem </a:t>
              </a:r>
              <a:r>
                <a:rPr lang="en-US" sz="1050" err="1">
                  <a:latin typeface="ZF Prometo Light" panose="020B0404030203060203" pitchFamily="34" charset="0"/>
                </a:rPr>
                <a:t>Betriebsrat</a:t>
              </a:r>
              <a:r>
                <a:rPr lang="en-US" sz="1050">
                  <a:latin typeface="ZF Prometo Light" panose="020B0404030203060203" pitchFamily="34" charset="0"/>
                </a:rPr>
                <a:t>. Durch </a:t>
              </a:r>
              <a:r>
                <a:rPr lang="en-US" sz="1050" err="1">
                  <a:latin typeface="ZF Prometo Light" panose="020B0404030203060203" pitchFamily="34" charset="0"/>
                </a:rPr>
                <a:t>digitale</a:t>
              </a:r>
              <a:r>
                <a:rPr lang="en-US" sz="1050">
                  <a:latin typeface="ZF Prometo Light" panose="020B0404030203060203" pitchFamily="34" charset="0"/>
                </a:rPr>
                <a:t> (</a:t>
              </a:r>
              <a:r>
                <a:rPr lang="en-US" sz="1050" err="1">
                  <a:latin typeface="ZF Prometo Light" panose="020B0404030203060203" pitchFamily="34" charset="0"/>
                </a:rPr>
                <a:t>papierlose</a:t>
              </a:r>
              <a:r>
                <a:rPr lang="en-US" sz="1050">
                  <a:latin typeface="ZF Prometo Light" panose="020B0404030203060203" pitchFamily="34" charset="0"/>
                </a:rPr>
                <a:t>) </a:t>
              </a:r>
              <a:r>
                <a:rPr lang="en-US" sz="1050" err="1">
                  <a:latin typeface="ZF Prometo Light" panose="020B0404030203060203" pitchFamily="34" charset="0"/>
                </a:rPr>
                <a:t>Prozesse</a:t>
              </a:r>
              <a:r>
                <a:rPr lang="en-US" sz="1050">
                  <a:latin typeface="ZF Prometo Light" panose="020B0404030203060203" pitchFamily="34" charset="0"/>
                </a:rPr>
                <a:t>.</a:t>
              </a:r>
              <a:endParaRPr lang="en-US" sz="1050" b="1">
                <a:solidFill>
                  <a:srgbClr val="FFFFFF"/>
                </a:solidFill>
                <a:latin typeface="ZF Prometo Light" panose="020B0404030203060203" pitchFamily="34" charset="0"/>
              </a:endParaRPr>
            </a:p>
            <a:p>
              <a:pPr defTabSz="914355">
                <a:lnSpc>
                  <a:spcPct val="110000"/>
                </a:lnSpc>
              </a:pPr>
              <a:br>
                <a:rPr lang="en-US" sz="1050">
                  <a:solidFill>
                    <a:srgbClr val="FFFFFF"/>
                  </a:solidFill>
                  <a:latin typeface="ZF Prometo Light" panose="020B0404030203060203" pitchFamily="34" charset="0"/>
                </a:rPr>
              </a:br>
              <a:endParaRPr lang="en-US" sz="1050">
                <a:solidFill>
                  <a:srgbClr val="FFFFFF"/>
                </a:solidFill>
                <a:latin typeface="ZF Prometo Light" panose="020B0404030203060203" pitchFamily="34" charset="0"/>
              </a:endParaRPr>
            </a:p>
          </p:txBody>
        </p:sp>
        <p:sp>
          <p:nvSpPr>
            <p:cNvPr id="7222" name="Rectangle 20">
              <a:extLst>
                <a:ext uri="{FF2B5EF4-FFF2-40B4-BE49-F238E27FC236}">
                  <a16:creationId xmlns:a16="http://schemas.microsoft.com/office/drawing/2014/main" id="{D7199B85-DEDB-0AB9-67E9-D932129F938F}"/>
                </a:ext>
              </a:extLst>
            </p:cNvPr>
            <p:cNvSpPr/>
            <p:nvPr/>
          </p:nvSpPr>
          <p:spPr>
            <a:xfrm>
              <a:off x="515479" y="4333681"/>
              <a:ext cx="2371344" cy="386107"/>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fontAlgn="base">
                <a:lnSpc>
                  <a:spcPts val="640"/>
                </a:lnSpc>
                <a:spcAft>
                  <a:spcPct val="0"/>
                </a:spcAft>
              </a:pPr>
              <a:endParaRPr lang="en-DE" sz="1200" b="1">
                <a:solidFill>
                  <a:srgbClr val="0057B7">
                    <a:lumMod val="50000"/>
                  </a:srgbClr>
                </a:solidFill>
                <a:latin typeface="ZF Prometo Light" panose="020B0404030203060203" pitchFamily="34" charset="0"/>
              </a:endParaRPr>
            </a:p>
            <a:p>
              <a:pPr defTabSz="914355" fontAlgn="base">
                <a:lnSpc>
                  <a:spcPts val="640"/>
                </a:lnSpc>
                <a:spcAft>
                  <a:spcPct val="0"/>
                </a:spcAft>
              </a:pPr>
              <a:r>
                <a:rPr lang="en-DE" sz="1200" b="1">
                  <a:solidFill>
                    <a:srgbClr val="0057B7">
                      <a:lumMod val="50000"/>
                    </a:srgbClr>
                  </a:solidFill>
                  <a:latin typeface="ZF Prometo Light" panose="020B0404030203060203" pitchFamily="34" charset="0"/>
                </a:rPr>
                <a:t>Organizational structure</a:t>
              </a:r>
            </a:p>
          </p:txBody>
        </p:sp>
      </p:grpSp>
      <p:sp>
        <p:nvSpPr>
          <p:cNvPr id="7223" name="Rectangle 21">
            <a:extLst>
              <a:ext uri="{FF2B5EF4-FFF2-40B4-BE49-F238E27FC236}">
                <a16:creationId xmlns:a16="http://schemas.microsoft.com/office/drawing/2014/main" id="{6D2E149D-8417-C198-2E0F-DD7933C0B8D1}"/>
              </a:ext>
            </a:extLst>
          </p:cNvPr>
          <p:cNvSpPr/>
          <p:nvPr/>
        </p:nvSpPr>
        <p:spPr>
          <a:xfrm>
            <a:off x="472495" y="1111458"/>
            <a:ext cx="3912002" cy="91358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lnSpc>
                <a:spcPct val="110000"/>
              </a:lnSpc>
            </a:pPr>
            <a:r>
              <a:rPr lang="en-US" sz="1050" b="1">
                <a:solidFill>
                  <a:schemeClr val="bg1"/>
                </a:solidFill>
                <a:latin typeface="ZF Prometo Light" panose="020B0404030203060203" pitchFamily="34" charset="0"/>
              </a:rPr>
              <a:t>Von </a:t>
            </a:r>
            <a:r>
              <a:rPr lang="en-US" sz="1050" b="1" err="1">
                <a:solidFill>
                  <a:schemeClr val="bg1"/>
                </a:solidFill>
                <a:latin typeface="ZF Prometo Light" panose="020B0404030203060203" pitchFamily="34" charset="0"/>
              </a:rPr>
              <a:t>geringen</a:t>
            </a:r>
            <a:r>
              <a:rPr lang="en-US" sz="1050" b="1">
                <a:solidFill>
                  <a:schemeClr val="bg1"/>
                </a:solidFill>
                <a:latin typeface="ZF Prometo Light" panose="020B0404030203060203" pitchFamily="34" charset="0"/>
              </a:rPr>
              <a:t> </a:t>
            </a:r>
            <a:r>
              <a:rPr lang="en-US" sz="1050" b="1" err="1">
                <a:solidFill>
                  <a:schemeClr val="bg1"/>
                </a:solidFill>
                <a:latin typeface="ZF Prometo Light" panose="020B0404030203060203" pitchFamily="34" charset="0"/>
              </a:rPr>
              <a:t>digitalen</a:t>
            </a:r>
            <a:r>
              <a:rPr lang="en-US" sz="1050" b="1">
                <a:solidFill>
                  <a:schemeClr val="bg1"/>
                </a:solidFill>
                <a:latin typeface="ZF Prometo Light" panose="020B0404030203060203" pitchFamily="34" charset="0"/>
              </a:rPr>
              <a:t> </a:t>
            </a:r>
            <a:r>
              <a:rPr lang="en-US" sz="1050" b="1" err="1">
                <a:solidFill>
                  <a:schemeClr val="bg1"/>
                </a:solidFill>
                <a:latin typeface="ZF Prometo Light" panose="020B0404030203060203" pitchFamily="34" charset="0"/>
              </a:rPr>
              <a:t>Fähigkeiten</a:t>
            </a:r>
            <a:r>
              <a:rPr lang="en-US" sz="1050" b="1">
                <a:solidFill>
                  <a:schemeClr val="bg1"/>
                </a:solidFill>
                <a:latin typeface="ZF Prometo Light" panose="020B0404030203060203" pitchFamily="34" charset="0"/>
              </a:rPr>
              <a:t> und </a:t>
            </a:r>
            <a:r>
              <a:rPr lang="en-US" sz="1050" b="1" err="1">
                <a:solidFill>
                  <a:schemeClr val="bg1"/>
                </a:solidFill>
                <a:latin typeface="ZF Prometo Light" panose="020B0404030203060203" pitchFamily="34" charset="0"/>
              </a:rPr>
              <a:t>großen</a:t>
            </a:r>
            <a:r>
              <a:rPr lang="en-US" sz="1050" b="1">
                <a:solidFill>
                  <a:schemeClr val="bg1"/>
                </a:solidFill>
                <a:latin typeface="ZF Prometo Light" panose="020B0404030203060203" pitchFamily="34" charset="0"/>
              </a:rPr>
              <a:t> </a:t>
            </a:r>
            <a:r>
              <a:rPr lang="en-US" sz="1050" b="1" err="1">
                <a:solidFill>
                  <a:schemeClr val="bg1"/>
                </a:solidFill>
                <a:latin typeface="ZF Prometo Light" panose="020B0404030203060203" pitchFamily="34" charset="0"/>
              </a:rPr>
              <a:t>Kompetenzunterschieden</a:t>
            </a:r>
            <a:r>
              <a:rPr lang="en-US" sz="1050" b="1">
                <a:solidFill>
                  <a:schemeClr val="bg1"/>
                </a:solidFill>
                <a:latin typeface="ZF Prometo Light" panose="020B0404030203060203" pitchFamily="34" charset="0"/>
              </a:rPr>
              <a:t> zu </a:t>
            </a:r>
            <a:r>
              <a:rPr lang="en-US" sz="1050" b="1" err="1">
                <a:solidFill>
                  <a:schemeClr val="bg1"/>
                </a:solidFill>
                <a:latin typeface="ZF Prometo Light" panose="020B0404030203060203" pitchFamily="34" charset="0"/>
              </a:rPr>
              <a:t>einem</a:t>
            </a:r>
            <a:r>
              <a:rPr lang="en-US" sz="1050" b="1">
                <a:solidFill>
                  <a:schemeClr val="bg1"/>
                </a:solidFill>
                <a:latin typeface="ZF Prometo Light" panose="020B0404030203060203" pitchFamily="34" charset="0"/>
              </a:rPr>
              <a:t> </a:t>
            </a:r>
            <a:r>
              <a:rPr lang="en-US" sz="1050" b="1" err="1">
                <a:solidFill>
                  <a:schemeClr val="bg1"/>
                </a:solidFill>
                <a:latin typeface="ZF Prometo Light" panose="020B0404030203060203" pitchFamily="34" charset="0"/>
              </a:rPr>
              <a:t>insgesamt</a:t>
            </a:r>
            <a:r>
              <a:rPr lang="en-US" sz="1050" b="1">
                <a:solidFill>
                  <a:schemeClr val="bg1"/>
                </a:solidFill>
                <a:latin typeface="ZF Prometo Light" panose="020B0404030203060203" pitchFamily="34" charset="0"/>
              </a:rPr>
              <a:t> “digital </a:t>
            </a:r>
            <a:r>
              <a:rPr lang="en-US" sz="1050" b="1" err="1">
                <a:solidFill>
                  <a:schemeClr val="bg1"/>
                </a:solidFill>
                <a:latin typeface="ZF Prometo Light" panose="020B0404030203060203" pitchFamily="34" charset="0"/>
              </a:rPr>
              <a:t>reiferen</a:t>
            </a:r>
            <a:r>
              <a:rPr lang="en-US" sz="1050" b="1">
                <a:solidFill>
                  <a:schemeClr val="bg1"/>
                </a:solidFill>
                <a:latin typeface="ZF Prometo Light" panose="020B0404030203060203" pitchFamily="34" charset="0"/>
              </a:rPr>
              <a:t>” Team. </a:t>
            </a:r>
            <a:r>
              <a:rPr lang="en-US" sz="1050">
                <a:latin typeface="ZF Prometo Light" panose="020B0404030203060203" pitchFamily="34" charset="0"/>
              </a:rPr>
              <a:t>Das HR-Team muss </a:t>
            </a:r>
            <a:r>
              <a:rPr lang="en-US" sz="1050" err="1">
                <a:latin typeface="ZF Prometo Light" panose="020B0404030203060203" pitchFamily="34" charset="0"/>
              </a:rPr>
              <a:t>digitale</a:t>
            </a:r>
            <a:r>
              <a:rPr lang="en-US" sz="1050">
                <a:latin typeface="ZF Prometo Light" panose="020B0404030203060203" pitchFamily="34" charset="0"/>
              </a:rPr>
              <a:t> </a:t>
            </a:r>
            <a:r>
              <a:rPr lang="en-US" sz="1050" err="1">
                <a:latin typeface="ZF Prometo Light" panose="020B0404030203060203" pitchFamily="34" charset="0"/>
              </a:rPr>
              <a:t>Fähigkeiten</a:t>
            </a:r>
            <a:r>
              <a:rPr lang="en-US" sz="1050">
                <a:latin typeface="ZF Prometo Light" panose="020B0404030203060203" pitchFamily="34" charset="0"/>
              </a:rPr>
              <a:t> </a:t>
            </a:r>
            <a:r>
              <a:rPr lang="en-US" sz="1050" err="1">
                <a:latin typeface="ZF Prometo Light" panose="020B0404030203060203" pitchFamily="34" charset="0"/>
              </a:rPr>
              <a:t>entwickeln</a:t>
            </a:r>
            <a:r>
              <a:rPr lang="en-US" sz="1050">
                <a:latin typeface="ZF Prometo Light" panose="020B0404030203060203" pitchFamily="34" charset="0"/>
              </a:rPr>
              <a:t>, um </a:t>
            </a:r>
            <a:r>
              <a:rPr lang="en-US" sz="1050" err="1">
                <a:latin typeface="ZF Prometo Light" panose="020B0404030203060203" pitchFamily="34" charset="0"/>
              </a:rPr>
              <a:t>moderne</a:t>
            </a:r>
            <a:r>
              <a:rPr lang="en-US" sz="1050">
                <a:latin typeface="ZF Prometo Light" panose="020B0404030203060203" pitchFamily="34" charset="0"/>
              </a:rPr>
              <a:t> Tools </a:t>
            </a:r>
            <a:r>
              <a:rPr lang="en-US" sz="1050" err="1">
                <a:latin typeface="ZF Prometo Light" panose="020B0404030203060203" pitchFamily="34" charset="0"/>
              </a:rPr>
              <a:t>wie</a:t>
            </a:r>
            <a:r>
              <a:rPr lang="en-US" sz="1050">
                <a:latin typeface="ZF Prometo Light" panose="020B0404030203060203" pitchFamily="34" charset="0"/>
              </a:rPr>
              <a:t> Copilot, </a:t>
            </a:r>
            <a:r>
              <a:rPr lang="en-US" sz="1050" err="1">
                <a:latin typeface="ZF Prometo Light" panose="020B0404030203060203" pitchFamily="34" charset="0"/>
              </a:rPr>
              <a:t>Sharepoint</a:t>
            </a:r>
            <a:r>
              <a:rPr lang="en-US" sz="1050">
                <a:latin typeface="ZF Prometo Light" panose="020B0404030203060203" pitchFamily="34" charset="0"/>
              </a:rPr>
              <a:t> …</a:t>
            </a:r>
            <a:r>
              <a:rPr lang="en-US" sz="1050" err="1">
                <a:latin typeface="ZF Prometo Light" panose="020B0404030203060203" pitchFamily="34" charset="0"/>
              </a:rPr>
              <a:t>effektiv</a:t>
            </a:r>
            <a:r>
              <a:rPr lang="en-US" sz="1050">
                <a:latin typeface="ZF Prometo Light" panose="020B0404030203060203" pitchFamily="34" charset="0"/>
              </a:rPr>
              <a:t> zu </a:t>
            </a:r>
            <a:r>
              <a:rPr lang="en-US" sz="1050" err="1">
                <a:latin typeface="ZF Prometo Light" panose="020B0404030203060203" pitchFamily="34" charset="0"/>
              </a:rPr>
              <a:t>nutzen</a:t>
            </a:r>
            <a:r>
              <a:rPr lang="en-US" sz="1050">
                <a:latin typeface="ZF Prometo Light" panose="020B0404030203060203" pitchFamily="34" charset="0"/>
              </a:rPr>
              <a:t>.</a:t>
            </a:r>
          </a:p>
          <a:p>
            <a:pPr defTabSz="914355">
              <a:lnSpc>
                <a:spcPct val="110000"/>
              </a:lnSpc>
            </a:pPr>
            <a:r>
              <a:rPr lang="en-US" sz="1050">
                <a:solidFill>
                  <a:schemeClr val="bg1"/>
                </a:solidFill>
                <a:latin typeface="ZF Prometo Light" panose="020B0404030203060203" pitchFamily="34" charset="0"/>
              </a:rPr>
              <a:t> </a:t>
            </a:r>
          </a:p>
        </p:txBody>
      </p:sp>
      <p:sp>
        <p:nvSpPr>
          <p:cNvPr id="9" name="Rechteck 8">
            <a:extLst>
              <a:ext uri="{FF2B5EF4-FFF2-40B4-BE49-F238E27FC236}">
                <a16:creationId xmlns:a16="http://schemas.microsoft.com/office/drawing/2014/main" id="{EDEC91ED-BFF4-2095-69B3-974CA69497D8}"/>
              </a:ext>
            </a:extLst>
          </p:cNvPr>
          <p:cNvSpPr/>
          <p:nvPr/>
        </p:nvSpPr>
        <p:spPr>
          <a:xfrm>
            <a:off x="-1393372" y="548642"/>
            <a:ext cx="1219200" cy="513806"/>
          </a:xfrm>
          <a:prstGeom prst="rect">
            <a:avLst/>
          </a:prstGeom>
          <a:solidFill>
            <a:schemeClr val="tx2"/>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lnSpc>
                <a:spcPct val="100000"/>
              </a:lnSpc>
              <a:spcBef>
                <a:spcPts val="0"/>
              </a:spcBef>
              <a:spcAft>
                <a:spcPct val="0"/>
              </a:spcAft>
              <a:buClrTx/>
              <a:buSzTx/>
              <a:buFontTx/>
              <a:buNone/>
              <a:tabLst/>
            </a:pPr>
            <a:r>
              <a:rPr lang="de-DE" sz="1200" kern="0">
                <a:latin typeface="Tahoma"/>
                <a:cs typeface="Tahoma" pitchFamily="34" charset="0"/>
              </a:rPr>
              <a:t>2 Min.</a:t>
            </a:r>
            <a:endParaRPr kumimoji="0" lang="de-DE" sz="1200" b="0" i="0" u="none" strike="noStrike" kern="0" cap="none" spc="0" normalizeH="0" baseline="0" noProof="0">
              <a:ln>
                <a:noFill/>
              </a:ln>
              <a:effectLst/>
              <a:uLnTx/>
              <a:uFillTx/>
              <a:latin typeface="Tahoma"/>
              <a:ea typeface="+mn-ea"/>
              <a:cs typeface="Tahoma" pitchFamily="34" charset="0"/>
            </a:endParaRPr>
          </a:p>
        </p:txBody>
      </p:sp>
      <p:sp>
        <p:nvSpPr>
          <p:cNvPr id="12" name="Rechteck 11">
            <a:extLst>
              <a:ext uri="{FF2B5EF4-FFF2-40B4-BE49-F238E27FC236}">
                <a16:creationId xmlns:a16="http://schemas.microsoft.com/office/drawing/2014/main" id="{D606E1C5-5B8F-820E-23AE-F0BC8795DAAC}"/>
              </a:ext>
            </a:extLst>
          </p:cNvPr>
          <p:cNvSpPr/>
          <p:nvPr/>
        </p:nvSpPr>
        <p:spPr>
          <a:xfrm>
            <a:off x="-1393372" y="1097284"/>
            <a:ext cx="1219200" cy="513806"/>
          </a:xfrm>
          <a:prstGeom prst="rect">
            <a:avLst/>
          </a:prstGeom>
          <a:solidFill>
            <a:srgbClr val="FFC000"/>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spcBef>
                <a:spcPts val="0"/>
              </a:spcBef>
              <a:spcAft>
                <a:spcPts val="600"/>
              </a:spcAft>
              <a:buClrTx/>
              <a:buSzTx/>
              <a:buFontTx/>
              <a:buNone/>
              <a:tabLst/>
            </a:pPr>
            <a:r>
              <a:rPr lang="de-DE" sz="1200" kern="0">
                <a:latin typeface="Tahoma"/>
                <a:cs typeface="Tahoma" pitchFamily="34" charset="0"/>
              </a:rPr>
              <a:t>Gesamt: 14</a:t>
            </a:r>
            <a:endParaRPr kumimoji="0" lang="de-DE" sz="1200" b="0" i="0" u="none" strike="noStrike" kern="0" cap="none" spc="0" normalizeH="0" baseline="0" noProof="0">
              <a:ln>
                <a:noFill/>
              </a:ln>
              <a:effectLst/>
              <a:uLnTx/>
              <a:uFillTx/>
              <a:latin typeface="Tahoma"/>
              <a:ea typeface="+mn-ea"/>
              <a:cs typeface="Tahoma" pitchFamily="34" charset="0"/>
            </a:endParaRPr>
          </a:p>
        </p:txBody>
      </p:sp>
    </p:spTree>
    <p:extLst>
      <p:ext uri="{BB962C8B-B14F-4D97-AF65-F5344CB8AC3E}">
        <p14:creationId xmlns:p14="http://schemas.microsoft.com/office/powerpoint/2010/main" val="87298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C661F-0B5F-7D3F-C1A6-D0F4A82D239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4CAFBC-0258-28DB-D9BC-45267B7F36AD}"/>
              </a:ext>
            </a:extLst>
          </p:cNvPr>
          <p:cNvPicPr>
            <a:picLocks noChangeAspect="1"/>
          </p:cNvPicPr>
          <p:nvPr/>
        </p:nvPicPr>
        <p:blipFill>
          <a:blip r:embed="rId3"/>
          <a:stretch>
            <a:fillRect/>
          </a:stretch>
        </p:blipFill>
        <p:spPr>
          <a:xfrm>
            <a:off x="20673" y="-7025"/>
            <a:ext cx="9123329" cy="5150526"/>
          </a:xfrm>
          <a:prstGeom prst="rect">
            <a:avLst/>
          </a:prstGeom>
        </p:spPr>
      </p:pic>
      <p:sp>
        <p:nvSpPr>
          <p:cNvPr id="3" name="Rectangle 2">
            <a:extLst>
              <a:ext uri="{FF2B5EF4-FFF2-40B4-BE49-F238E27FC236}">
                <a16:creationId xmlns:a16="http://schemas.microsoft.com/office/drawing/2014/main" id="{0B558D43-3F26-E500-E446-8C6C2E0F7A69}"/>
              </a:ext>
            </a:extLst>
          </p:cNvPr>
          <p:cNvSpPr/>
          <p:nvPr/>
        </p:nvSpPr>
        <p:spPr>
          <a:xfrm>
            <a:off x="0" y="-1"/>
            <a:ext cx="4930696" cy="5143501"/>
          </a:xfrm>
          <a:prstGeom prst="rect">
            <a:avLst/>
          </a:prstGeom>
          <a:gradFill>
            <a:gsLst>
              <a:gs pos="19000">
                <a:srgbClr val="0070C0">
                  <a:alpha val="0"/>
                </a:srgbClr>
              </a:gs>
              <a:gs pos="45000">
                <a:srgbClr val="0070C0">
                  <a:alpha val="67000"/>
                </a:srgbClr>
              </a:gs>
              <a:gs pos="60000">
                <a:srgbClr val="0070C0">
                  <a:alpha val="86320"/>
                </a:srgbClr>
              </a:gs>
              <a:gs pos="93000">
                <a:srgbClr val="0070C0"/>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en-DE" sz="1350">
              <a:solidFill>
                <a:prstClr val="white"/>
              </a:solidFill>
              <a:latin typeface="Aptos" panose="02110004020202020204"/>
            </a:endParaRPr>
          </a:p>
        </p:txBody>
      </p:sp>
      <p:sp>
        <p:nvSpPr>
          <p:cNvPr id="4" name="Rechteck 15">
            <a:extLst>
              <a:ext uri="{FF2B5EF4-FFF2-40B4-BE49-F238E27FC236}">
                <a16:creationId xmlns:a16="http://schemas.microsoft.com/office/drawing/2014/main" id="{58893B36-5B79-CDE5-EF4F-E389D54B19F0}"/>
              </a:ext>
            </a:extLst>
          </p:cNvPr>
          <p:cNvSpPr/>
          <p:nvPr/>
        </p:nvSpPr>
        <p:spPr>
          <a:xfrm>
            <a:off x="-5784" y="0"/>
            <a:ext cx="9150485" cy="5150526"/>
          </a:xfrm>
          <a:prstGeom prst="rect">
            <a:avLst/>
          </a:prstGeom>
          <a:gradFill flip="none" rotWithShape="1">
            <a:gsLst>
              <a:gs pos="0">
                <a:srgbClr val="031D4F">
                  <a:alpha val="72194"/>
                </a:srgbClr>
              </a:gs>
              <a:gs pos="32000">
                <a:srgbClr val="021F52">
                  <a:alpha val="88000"/>
                </a:srgbClr>
              </a:gs>
              <a:gs pos="100000">
                <a:schemeClr val="tx1"/>
              </a:gs>
              <a:gs pos="60000">
                <a:srgbClr val="001024">
                  <a:alpha val="89000"/>
                </a:srgbClr>
              </a:gs>
            </a:gsLst>
            <a:lin ang="10800000" scaled="1"/>
            <a:tileRect/>
          </a:gra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72" tIns="89972" rIns="89972" bIns="89972" numCol="1" spcCol="0" rtlCol="0" fromWordArt="0" anchor="ctr" anchorCtr="0" forceAA="0" compatLnSpc="1">
            <a:prstTxWarp prst="textNoShape">
              <a:avLst/>
            </a:prstTxWarp>
            <a:noAutofit/>
          </a:bodyPr>
          <a:lstStyle/>
          <a:p>
            <a:pPr algn="ctr" defTabSz="914355" fontAlgn="base">
              <a:spcAft>
                <a:spcPct val="0"/>
              </a:spcAft>
            </a:pPr>
            <a:endParaRPr lang="de-DE" sz="1200">
              <a:solidFill>
                <a:srgbClr val="000000"/>
              </a:solidFill>
              <a:latin typeface="Tahoma"/>
              <a:cs typeface="Tahoma" pitchFamily="34" charset="0"/>
            </a:endParaRPr>
          </a:p>
        </p:txBody>
      </p:sp>
      <p:pic>
        <p:nvPicPr>
          <p:cNvPr id="5" name="Picture 4">
            <a:extLst>
              <a:ext uri="{FF2B5EF4-FFF2-40B4-BE49-F238E27FC236}">
                <a16:creationId xmlns:a16="http://schemas.microsoft.com/office/drawing/2014/main" id="{A1A8E1EF-9D05-C77B-4C7F-3AB6A1A9BEB9}"/>
              </a:ext>
            </a:extLst>
          </p:cNvPr>
          <p:cNvPicPr>
            <a:picLocks noChangeAspect="1"/>
          </p:cNvPicPr>
          <p:nvPr/>
        </p:nvPicPr>
        <p:blipFill rotWithShape="1">
          <a:blip r:embed="rId4"/>
          <a:srcRect r="12811"/>
          <a:stretch/>
        </p:blipFill>
        <p:spPr>
          <a:xfrm>
            <a:off x="2420484" y="0"/>
            <a:ext cx="6734513" cy="5132820"/>
          </a:xfrm>
          <a:prstGeom prst="rect">
            <a:avLst/>
          </a:prstGeom>
        </p:spPr>
      </p:pic>
      <p:sp>
        <p:nvSpPr>
          <p:cNvPr id="7" name="Rechteck 15">
            <a:extLst>
              <a:ext uri="{FF2B5EF4-FFF2-40B4-BE49-F238E27FC236}">
                <a16:creationId xmlns:a16="http://schemas.microsoft.com/office/drawing/2014/main" id="{D8B64E4F-559D-8CF6-CA72-BE8BCEEE9FD2}"/>
              </a:ext>
            </a:extLst>
          </p:cNvPr>
          <p:cNvSpPr/>
          <p:nvPr/>
        </p:nvSpPr>
        <p:spPr>
          <a:xfrm>
            <a:off x="4511" y="-3515"/>
            <a:ext cx="9165945" cy="5150526"/>
          </a:xfrm>
          <a:prstGeom prst="rect">
            <a:avLst/>
          </a:prstGeom>
          <a:gradFill flip="none" rotWithShape="1">
            <a:gsLst>
              <a:gs pos="0">
                <a:srgbClr val="031D4F">
                  <a:alpha val="50910"/>
                </a:srgbClr>
              </a:gs>
              <a:gs pos="32000">
                <a:srgbClr val="021F52">
                  <a:alpha val="55546"/>
                </a:srgbClr>
              </a:gs>
              <a:gs pos="75000">
                <a:schemeClr val="tx1"/>
              </a:gs>
              <a:gs pos="63000">
                <a:srgbClr val="001024">
                  <a:alpha val="77532"/>
                </a:srgbClr>
              </a:gs>
            </a:gsLst>
            <a:lin ang="10800000" scaled="1"/>
            <a:tileRect/>
          </a:gra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72" tIns="89972" rIns="89972" bIns="89972" numCol="1" spcCol="0" rtlCol="0" fromWordArt="0" anchor="ctr" anchorCtr="0" forceAA="0" compatLnSpc="1">
            <a:prstTxWarp prst="textNoShape">
              <a:avLst/>
            </a:prstTxWarp>
            <a:noAutofit/>
          </a:bodyPr>
          <a:lstStyle/>
          <a:p>
            <a:pPr algn="ctr" defTabSz="914355" fontAlgn="base">
              <a:spcAft>
                <a:spcPct val="0"/>
              </a:spcAft>
            </a:pPr>
            <a:endParaRPr lang="de-DE" sz="1200">
              <a:solidFill>
                <a:srgbClr val="000000"/>
              </a:solidFill>
              <a:latin typeface="Tahoma"/>
              <a:cs typeface="Tahoma" pitchFamily="34" charset="0"/>
            </a:endParaRPr>
          </a:p>
        </p:txBody>
      </p:sp>
      <p:pic>
        <p:nvPicPr>
          <p:cNvPr id="2" name="Picture 1" descr="A group of people in a room with computers&#10;&#10;Description automatically generated">
            <a:extLst>
              <a:ext uri="{FF2B5EF4-FFF2-40B4-BE49-F238E27FC236}">
                <a16:creationId xmlns:a16="http://schemas.microsoft.com/office/drawing/2014/main" id="{817442DC-1C4D-5E36-DD8A-8837F6A9E7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3921" y="2"/>
            <a:ext cx="6041341" cy="5143501"/>
          </a:xfrm>
          <a:prstGeom prst="rect">
            <a:avLst/>
          </a:prstGeom>
        </p:spPr>
      </p:pic>
      <p:sp>
        <p:nvSpPr>
          <p:cNvPr id="6" name="Rechteck 15">
            <a:extLst>
              <a:ext uri="{FF2B5EF4-FFF2-40B4-BE49-F238E27FC236}">
                <a16:creationId xmlns:a16="http://schemas.microsoft.com/office/drawing/2014/main" id="{5AFC74DC-B26F-03DE-E978-DAC06B37D1A5}"/>
              </a:ext>
            </a:extLst>
          </p:cNvPr>
          <p:cNvSpPr/>
          <p:nvPr/>
        </p:nvSpPr>
        <p:spPr>
          <a:xfrm>
            <a:off x="-656" y="-20964"/>
            <a:ext cx="9165945" cy="5171490"/>
          </a:xfrm>
          <a:prstGeom prst="rect">
            <a:avLst/>
          </a:prstGeom>
          <a:gradFill flip="none" rotWithShape="1">
            <a:gsLst>
              <a:gs pos="0">
                <a:srgbClr val="031D4F">
                  <a:alpha val="50910"/>
                </a:srgbClr>
              </a:gs>
              <a:gs pos="18000">
                <a:srgbClr val="021F52">
                  <a:alpha val="55546"/>
                </a:srgbClr>
              </a:gs>
              <a:gs pos="65000">
                <a:schemeClr val="tx1"/>
              </a:gs>
              <a:gs pos="49000">
                <a:srgbClr val="001024">
                  <a:alpha val="77532"/>
                </a:srgbClr>
              </a:gs>
            </a:gsLst>
            <a:lin ang="10800000" scaled="1"/>
            <a:tileRect/>
          </a:gradFill>
          <a:ln w="127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972" tIns="89972" rIns="89972" bIns="89972" numCol="1" spcCol="0" rtlCol="0" fromWordArt="0" anchor="ctr" anchorCtr="0" forceAA="0" compatLnSpc="1">
            <a:prstTxWarp prst="textNoShape">
              <a:avLst/>
            </a:prstTxWarp>
            <a:noAutofit/>
          </a:bodyPr>
          <a:lstStyle/>
          <a:p>
            <a:pPr>
              <a:spcBef>
                <a:spcPts val="1875"/>
              </a:spcBef>
              <a:spcAft>
                <a:spcPts val="450"/>
              </a:spcAft>
            </a:pPr>
            <a:endParaRPr lang="en-US" sz="1050" b="1"/>
          </a:p>
          <a:p>
            <a:pPr>
              <a:spcBef>
                <a:spcPts val="1875"/>
              </a:spcBef>
              <a:spcAft>
                <a:spcPts val="450"/>
              </a:spcAft>
            </a:pPr>
            <a:endParaRPr lang="en-US" sz="1050" b="1"/>
          </a:p>
          <a:p>
            <a:pPr>
              <a:spcBef>
                <a:spcPts val="1875"/>
              </a:spcBef>
              <a:spcAft>
                <a:spcPts val="450"/>
              </a:spcAft>
            </a:pPr>
            <a:endParaRPr lang="en-US" sz="1050" b="1"/>
          </a:p>
          <a:p>
            <a:pPr>
              <a:spcBef>
                <a:spcPts val="1875"/>
              </a:spcBef>
              <a:spcAft>
                <a:spcPts val="450"/>
              </a:spcAft>
            </a:pPr>
            <a:endParaRPr lang="en-US" sz="1050" b="1"/>
          </a:p>
          <a:p>
            <a:pPr>
              <a:spcBef>
                <a:spcPts val="1875"/>
              </a:spcBef>
              <a:spcAft>
                <a:spcPts val="450"/>
              </a:spcAft>
            </a:pPr>
            <a:endParaRPr lang="en-US" sz="1050" b="1"/>
          </a:p>
          <a:p>
            <a:pPr>
              <a:spcBef>
                <a:spcPts val="1875"/>
              </a:spcBef>
              <a:spcAft>
                <a:spcPts val="450"/>
              </a:spcAft>
            </a:pPr>
            <a:endParaRPr lang="en-US" sz="1050" b="1"/>
          </a:p>
          <a:p>
            <a:pPr>
              <a:spcBef>
                <a:spcPts val="1875"/>
              </a:spcBef>
              <a:spcAft>
                <a:spcPts val="450"/>
              </a:spcAft>
            </a:pPr>
            <a:endParaRPr lang="en-US" sz="1050" b="1"/>
          </a:p>
          <a:p>
            <a:pPr>
              <a:spcBef>
                <a:spcPts val="1875"/>
              </a:spcBef>
              <a:spcAft>
                <a:spcPts val="450"/>
              </a:spcAft>
            </a:pPr>
            <a:endParaRPr lang="en-US" sz="1050" b="1"/>
          </a:p>
          <a:p>
            <a:pPr>
              <a:spcBef>
                <a:spcPts val="1875"/>
              </a:spcBef>
              <a:spcAft>
                <a:spcPts val="450"/>
              </a:spcAft>
            </a:pPr>
            <a:endParaRPr lang="en-US" sz="1050" b="1"/>
          </a:p>
          <a:p>
            <a:pPr>
              <a:spcBef>
                <a:spcPts val="1875"/>
              </a:spcBef>
              <a:spcAft>
                <a:spcPts val="450"/>
              </a:spcAft>
            </a:pPr>
            <a:endParaRPr lang="en-US" sz="1050" b="1"/>
          </a:p>
          <a:p>
            <a:pPr marL="0" lvl="1">
              <a:spcBef>
                <a:spcPts val="750"/>
              </a:spcBef>
              <a:spcAft>
                <a:spcPts val="450"/>
              </a:spcAft>
            </a:pPr>
            <a:endParaRPr lang="en-US" sz="1050"/>
          </a:p>
          <a:p>
            <a:pPr marL="0" lvl="1" algn="ctr">
              <a:spcBef>
                <a:spcPts val="750"/>
              </a:spcBef>
              <a:spcAft>
                <a:spcPts val="450"/>
              </a:spcAft>
            </a:pPr>
            <a:r>
              <a:rPr lang="en-US" sz="1200" b="1">
                <a:latin typeface="ZF Prometo Medium" panose="020B0704030203060203" pitchFamily="34" charset="0"/>
              </a:rPr>
              <a:t>Ziel </a:t>
            </a:r>
            <a:r>
              <a:rPr lang="en-US" sz="1200" b="1" err="1">
                <a:latin typeface="ZF Prometo Medium" panose="020B0704030203060203" pitchFamily="34" charset="0"/>
              </a:rPr>
              <a:t>ist</a:t>
            </a:r>
            <a:r>
              <a:rPr lang="en-US" sz="1200" b="1">
                <a:latin typeface="ZF Prometo Medium" panose="020B0704030203060203" pitchFamily="34" charset="0"/>
              </a:rPr>
              <a:t> der Aufbau </a:t>
            </a:r>
            <a:r>
              <a:rPr lang="en-US" sz="1200" b="1" err="1">
                <a:latin typeface="ZF Prometo Medium" panose="020B0704030203060203" pitchFamily="34" charset="0"/>
              </a:rPr>
              <a:t>einer</a:t>
            </a:r>
            <a:r>
              <a:rPr lang="en-US" sz="1200" b="1">
                <a:latin typeface="ZF Prometo Medium" panose="020B0704030203060203" pitchFamily="34" charset="0"/>
              </a:rPr>
              <a:t> KI-</a:t>
            </a:r>
            <a:r>
              <a:rPr lang="en-US" sz="1200" b="1" err="1">
                <a:latin typeface="ZF Prometo Medium" panose="020B0704030203060203" pitchFamily="34" charset="0"/>
              </a:rPr>
              <a:t>fähigen</a:t>
            </a:r>
            <a:r>
              <a:rPr lang="en-US" sz="1200" b="1">
                <a:latin typeface="ZF Prometo Medium" panose="020B0704030203060203" pitchFamily="34" charset="0"/>
              </a:rPr>
              <a:t>, </a:t>
            </a:r>
            <a:r>
              <a:rPr lang="en-US" sz="1200" b="1" err="1">
                <a:latin typeface="ZF Prometo Medium" panose="020B0704030203060203" pitchFamily="34" charset="0"/>
              </a:rPr>
              <a:t>datenbasierten</a:t>
            </a:r>
            <a:r>
              <a:rPr lang="en-US" sz="1200" b="1">
                <a:latin typeface="ZF Prometo Medium" panose="020B0704030203060203" pitchFamily="34" charset="0"/>
              </a:rPr>
              <a:t> und </a:t>
            </a:r>
            <a:r>
              <a:rPr lang="en-US" sz="1200" b="1" err="1">
                <a:latin typeface="ZF Prometo Medium" panose="020B0704030203060203" pitchFamily="34" charset="0"/>
              </a:rPr>
              <a:t>transparenten</a:t>
            </a:r>
            <a:r>
              <a:rPr lang="en-US" sz="1200" b="1">
                <a:latin typeface="ZF Prometo Medium" panose="020B0704030203060203" pitchFamily="34" charset="0"/>
              </a:rPr>
              <a:t> HR-</a:t>
            </a:r>
            <a:r>
              <a:rPr lang="en-US" sz="1200" b="1" err="1">
                <a:latin typeface="ZF Prometo Medium" panose="020B0704030203060203" pitchFamily="34" charset="0"/>
              </a:rPr>
              <a:t>Organisation</a:t>
            </a:r>
            <a:r>
              <a:rPr lang="en-US" sz="1200" b="1">
                <a:latin typeface="ZF Prometo Medium" panose="020B0704030203060203" pitchFamily="34" charset="0"/>
              </a:rPr>
              <a:t> </a:t>
            </a:r>
            <a:r>
              <a:rPr lang="en-US" sz="1200" b="1" err="1">
                <a:latin typeface="ZF Prometo Medium" panose="020B0704030203060203" pitchFamily="34" charset="0"/>
              </a:rPr>
              <a:t>mit</a:t>
            </a:r>
            <a:r>
              <a:rPr lang="en-US" sz="1200" b="1">
                <a:latin typeface="ZF Prometo Medium" panose="020B0704030203060203" pitchFamily="34" charset="0"/>
              </a:rPr>
              <a:t> </a:t>
            </a:r>
            <a:r>
              <a:rPr lang="en-US" sz="1200" b="1" err="1">
                <a:latin typeface="ZF Prometo Medium" panose="020B0704030203060203" pitchFamily="34" charset="0"/>
              </a:rPr>
              <a:t>digitalisierten</a:t>
            </a:r>
            <a:r>
              <a:rPr lang="en-US" sz="1200" b="1">
                <a:latin typeface="ZF Prometo Medium" panose="020B0704030203060203" pitchFamily="34" charset="0"/>
              </a:rPr>
              <a:t> </a:t>
            </a:r>
            <a:br>
              <a:rPr lang="en-US" sz="1200" b="1">
                <a:latin typeface="ZF Prometo Medium" panose="020B0704030203060203" pitchFamily="34" charset="0"/>
              </a:rPr>
            </a:br>
            <a:r>
              <a:rPr lang="en-US" sz="1200" b="1">
                <a:latin typeface="ZF Prometo Medium" panose="020B0704030203060203" pitchFamily="34" charset="0"/>
              </a:rPr>
              <a:t>End-to-End-</a:t>
            </a:r>
            <a:r>
              <a:rPr lang="en-US" sz="1200" b="1" err="1">
                <a:latin typeface="ZF Prometo Medium" panose="020B0704030203060203" pitchFamily="34" charset="0"/>
              </a:rPr>
              <a:t>Prozessen</a:t>
            </a:r>
            <a:endParaRPr lang="de-DE" sz="1200">
              <a:solidFill>
                <a:srgbClr val="000000"/>
              </a:solidFill>
              <a:latin typeface="ZF Prometo Medium" panose="020B0704030203060203" pitchFamily="34" charset="0"/>
              <a:cs typeface="Tahoma" pitchFamily="34" charset="0"/>
            </a:endParaRPr>
          </a:p>
        </p:txBody>
      </p:sp>
      <p:sp>
        <p:nvSpPr>
          <p:cNvPr id="14" name="Title 13">
            <a:extLst>
              <a:ext uri="{FF2B5EF4-FFF2-40B4-BE49-F238E27FC236}">
                <a16:creationId xmlns:a16="http://schemas.microsoft.com/office/drawing/2014/main" id="{802CFDE0-9709-6C9A-5BD0-7104658DB020}"/>
              </a:ext>
            </a:extLst>
          </p:cNvPr>
          <p:cNvSpPr>
            <a:spLocks noGrp="1"/>
          </p:cNvSpPr>
          <p:nvPr>
            <p:ph type="ctrTitle"/>
          </p:nvPr>
        </p:nvSpPr>
        <p:spPr>
          <a:xfrm>
            <a:off x="-36099" y="143344"/>
            <a:ext cx="9206554" cy="532808"/>
          </a:xfrm>
          <a:ln>
            <a:solidFill>
              <a:schemeClr val="bg1"/>
            </a:solidFill>
          </a:ln>
        </p:spPr>
        <p:txBody>
          <a:bodyPr vert="horz" lIns="792000" tIns="0" rIns="0" bIns="0" rtlCol="0" anchor="b" anchorCtr="0">
            <a:noAutofit/>
          </a:bodyPr>
          <a:lstStyle/>
          <a:p>
            <a:pPr lvl="0">
              <a:defRPr/>
            </a:pPr>
            <a:r>
              <a:rPr lang="en-US" sz="3300" err="1">
                <a:solidFill>
                  <a:prstClr val="white"/>
                </a:solidFill>
                <a:latin typeface="ZF Prometo Medium" panose="020B0704030203060203" pitchFamily="34" charset="0"/>
              </a:rPr>
              <a:t>Lösungsansatz</a:t>
            </a:r>
            <a:endParaRPr lang="en-DE" sz="1600">
              <a:solidFill>
                <a:srgbClr val="00B0F0"/>
              </a:solidFill>
              <a:latin typeface="ZF Prometo Medium" panose="020B0704030203060203" pitchFamily="34" charset="0"/>
            </a:endParaRPr>
          </a:p>
        </p:txBody>
      </p:sp>
      <p:sp>
        <p:nvSpPr>
          <p:cNvPr id="27" name="Rectangle 26">
            <a:extLst>
              <a:ext uri="{FF2B5EF4-FFF2-40B4-BE49-F238E27FC236}">
                <a16:creationId xmlns:a16="http://schemas.microsoft.com/office/drawing/2014/main" id="{1C5FA29E-B2CF-5F5D-E490-B7A84C56E5A9}"/>
              </a:ext>
            </a:extLst>
          </p:cNvPr>
          <p:cNvSpPr/>
          <p:nvPr/>
        </p:nvSpPr>
        <p:spPr>
          <a:xfrm>
            <a:off x="6167251" y="4403662"/>
            <a:ext cx="2371343" cy="25394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fontAlgn="base">
              <a:lnSpc>
                <a:spcPts val="640"/>
              </a:lnSpc>
              <a:spcAft>
                <a:spcPct val="0"/>
              </a:spcAft>
            </a:pPr>
            <a:r>
              <a:rPr lang="en-DE" sz="1200" b="1">
                <a:solidFill>
                  <a:srgbClr val="0057B7">
                    <a:lumMod val="50000"/>
                  </a:srgbClr>
                </a:solidFill>
                <a:latin typeface="ZF Prometo Light" panose="020B0404030203060203" pitchFamily="34" charset="0"/>
              </a:rPr>
              <a:t>Culture</a:t>
            </a:r>
          </a:p>
        </p:txBody>
      </p:sp>
      <p:sp>
        <p:nvSpPr>
          <p:cNvPr id="34" name="Rectangle 33">
            <a:extLst>
              <a:ext uri="{FF2B5EF4-FFF2-40B4-BE49-F238E27FC236}">
                <a16:creationId xmlns:a16="http://schemas.microsoft.com/office/drawing/2014/main" id="{94340B0A-1FE0-1D11-069E-E8A00613D115}"/>
              </a:ext>
            </a:extLst>
          </p:cNvPr>
          <p:cNvSpPr/>
          <p:nvPr/>
        </p:nvSpPr>
        <p:spPr>
          <a:xfrm>
            <a:off x="6174493" y="827680"/>
            <a:ext cx="2371343" cy="25394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fontAlgn="base">
              <a:lnSpc>
                <a:spcPts val="640"/>
              </a:lnSpc>
              <a:spcAft>
                <a:spcPct val="0"/>
              </a:spcAft>
            </a:pPr>
            <a:r>
              <a:rPr lang="en-DE" sz="1200" b="1">
                <a:solidFill>
                  <a:srgbClr val="0057B7">
                    <a:lumMod val="50000"/>
                  </a:srgbClr>
                </a:solidFill>
                <a:latin typeface="ZF Prometo Light" panose="020B0404030203060203" pitchFamily="34" charset="0"/>
              </a:rPr>
              <a:t>Informationsystems</a:t>
            </a:r>
          </a:p>
          <a:p>
            <a:pPr algn="r" defTabSz="914355" fontAlgn="base">
              <a:lnSpc>
                <a:spcPts val="640"/>
              </a:lnSpc>
              <a:spcAft>
                <a:spcPct val="0"/>
              </a:spcAft>
            </a:pPr>
            <a:r>
              <a:rPr lang="en-DE" sz="1200" b="1">
                <a:solidFill>
                  <a:srgbClr val="0057B7">
                    <a:lumMod val="50000"/>
                  </a:srgbClr>
                </a:solidFill>
                <a:latin typeface="ZF Prometo Light" panose="020B0404030203060203" pitchFamily="34" charset="0"/>
              </a:rPr>
              <a:t> </a:t>
            </a:r>
          </a:p>
          <a:p>
            <a:pPr algn="r" defTabSz="914355" fontAlgn="base">
              <a:lnSpc>
                <a:spcPts val="640"/>
              </a:lnSpc>
              <a:spcAft>
                <a:spcPct val="0"/>
              </a:spcAft>
            </a:pPr>
            <a:endParaRPr lang="en-DE" sz="1200" b="1">
              <a:solidFill>
                <a:srgbClr val="0057B7">
                  <a:lumMod val="50000"/>
                </a:srgbClr>
              </a:solidFill>
              <a:latin typeface="ZF Prometo Light" panose="020B0404030203060203" pitchFamily="34" charset="0"/>
            </a:endParaRPr>
          </a:p>
        </p:txBody>
      </p:sp>
      <p:grpSp>
        <p:nvGrpSpPr>
          <p:cNvPr id="10" name="Group 7201">
            <a:extLst>
              <a:ext uri="{FF2B5EF4-FFF2-40B4-BE49-F238E27FC236}">
                <a16:creationId xmlns:a16="http://schemas.microsoft.com/office/drawing/2014/main" id="{1A6FD88A-6ED8-5E33-B1E4-A030F875FB6C}"/>
              </a:ext>
            </a:extLst>
          </p:cNvPr>
          <p:cNvGrpSpPr/>
          <p:nvPr/>
        </p:nvGrpSpPr>
        <p:grpSpPr>
          <a:xfrm>
            <a:off x="461319" y="782321"/>
            <a:ext cx="4004356" cy="1893482"/>
            <a:chOff x="461319" y="782320"/>
            <a:chExt cx="4004356" cy="1893482"/>
          </a:xfrm>
        </p:grpSpPr>
        <p:sp>
          <p:nvSpPr>
            <p:cNvPr id="7193" name="Rectangle 11">
              <a:extLst>
                <a:ext uri="{FF2B5EF4-FFF2-40B4-BE49-F238E27FC236}">
                  <a16:creationId xmlns:a16="http://schemas.microsoft.com/office/drawing/2014/main" id="{1E15E878-7A63-6054-FA63-04BD12522235}"/>
                </a:ext>
              </a:extLst>
            </p:cNvPr>
            <p:cNvSpPr/>
            <p:nvPr/>
          </p:nvSpPr>
          <p:spPr>
            <a:xfrm>
              <a:off x="461319" y="782320"/>
              <a:ext cx="4004356" cy="1893482"/>
            </a:xfrm>
            <a:prstGeom prst="rect">
              <a:avLst/>
            </a:prstGeom>
            <a:solidFill>
              <a:srgbClr val="FAC89F">
                <a:alpha val="80000"/>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55" fontAlgn="base">
                <a:spcAft>
                  <a:spcPct val="0"/>
                </a:spcAft>
              </a:pPr>
              <a:endParaRPr lang="en-DE" sz="1200" kern="0">
                <a:solidFill>
                  <a:srgbClr val="000000"/>
                </a:solidFill>
                <a:latin typeface="Tahoma"/>
                <a:cs typeface="Tahoma" pitchFamily="34" charset="0"/>
              </a:endParaRPr>
            </a:p>
          </p:txBody>
        </p:sp>
        <p:sp>
          <p:nvSpPr>
            <p:cNvPr id="7200" name="Rectangle 8">
              <a:extLst>
                <a:ext uri="{FF2B5EF4-FFF2-40B4-BE49-F238E27FC236}">
                  <a16:creationId xmlns:a16="http://schemas.microsoft.com/office/drawing/2014/main" id="{94CCB998-FDED-ED70-F389-A45D594E49B9}"/>
                </a:ext>
              </a:extLst>
            </p:cNvPr>
            <p:cNvSpPr/>
            <p:nvPr/>
          </p:nvSpPr>
          <p:spPr>
            <a:xfrm>
              <a:off x="461319" y="782474"/>
              <a:ext cx="2592090" cy="292991"/>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fontAlgn="base">
                <a:spcAft>
                  <a:spcPct val="0"/>
                </a:spcAft>
              </a:pPr>
              <a:r>
                <a:rPr lang="en-DE" sz="1200" b="1">
                  <a:solidFill>
                    <a:srgbClr val="0057B7">
                      <a:lumMod val="50000"/>
                    </a:srgbClr>
                  </a:solidFill>
                  <a:latin typeface="ZF Prometo Light" panose="020B0404030203060203" pitchFamily="34" charset="0"/>
                </a:rPr>
                <a:t>Ressources</a:t>
              </a:r>
            </a:p>
          </p:txBody>
        </p:sp>
      </p:grpSp>
      <p:grpSp>
        <p:nvGrpSpPr>
          <p:cNvPr id="7204" name="Group 12">
            <a:extLst>
              <a:ext uri="{FF2B5EF4-FFF2-40B4-BE49-F238E27FC236}">
                <a16:creationId xmlns:a16="http://schemas.microsoft.com/office/drawing/2014/main" id="{280545D7-34FE-0E8E-8550-AC30941D1FF4}"/>
              </a:ext>
            </a:extLst>
          </p:cNvPr>
          <p:cNvGrpSpPr/>
          <p:nvPr/>
        </p:nvGrpSpPr>
        <p:grpSpPr>
          <a:xfrm>
            <a:off x="4558137" y="766972"/>
            <a:ext cx="4010630" cy="1907916"/>
            <a:chOff x="4558136" y="766971"/>
            <a:chExt cx="4010630" cy="1907916"/>
          </a:xfrm>
        </p:grpSpPr>
        <p:sp>
          <p:nvSpPr>
            <p:cNvPr id="7205" name="Rectangle 32">
              <a:extLst>
                <a:ext uri="{FF2B5EF4-FFF2-40B4-BE49-F238E27FC236}">
                  <a16:creationId xmlns:a16="http://schemas.microsoft.com/office/drawing/2014/main" id="{CFDB411B-5530-1FC9-DE73-529F0775A601}"/>
                </a:ext>
              </a:extLst>
            </p:cNvPr>
            <p:cNvSpPr/>
            <p:nvPr/>
          </p:nvSpPr>
          <p:spPr>
            <a:xfrm>
              <a:off x="4558136" y="781405"/>
              <a:ext cx="4004356" cy="1893482"/>
            </a:xfrm>
            <a:prstGeom prst="rect">
              <a:avLst/>
            </a:prstGeom>
            <a:solidFill>
              <a:srgbClr val="A2D3D6">
                <a:alpha val="80000"/>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55" fontAlgn="base">
                <a:spcAft>
                  <a:spcPct val="0"/>
                </a:spcAft>
              </a:pPr>
              <a:endParaRPr lang="en-DE" sz="1200" kern="0">
                <a:solidFill>
                  <a:srgbClr val="000000"/>
                </a:solidFill>
                <a:latin typeface="Tahoma"/>
                <a:cs typeface="Tahoma" pitchFamily="34" charset="0"/>
              </a:endParaRPr>
            </a:p>
          </p:txBody>
        </p:sp>
        <p:sp>
          <p:nvSpPr>
            <p:cNvPr id="7206" name="Rectangle 34">
              <a:extLst>
                <a:ext uri="{FF2B5EF4-FFF2-40B4-BE49-F238E27FC236}">
                  <a16:creationId xmlns:a16="http://schemas.microsoft.com/office/drawing/2014/main" id="{044792DD-3A36-5387-7E33-BE559082907C}"/>
                </a:ext>
              </a:extLst>
            </p:cNvPr>
            <p:cNvSpPr/>
            <p:nvPr/>
          </p:nvSpPr>
          <p:spPr>
            <a:xfrm>
              <a:off x="4653495" y="1080926"/>
              <a:ext cx="3796822" cy="91358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lnSpc>
                  <a:spcPct val="110000"/>
                </a:lnSpc>
              </a:pPr>
              <a:r>
                <a:rPr lang="en-US" sz="1050" b="1">
                  <a:solidFill>
                    <a:schemeClr val="bg1"/>
                  </a:solidFill>
                  <a:latin typeface="ZF Prometo Light" panose="020B0404030203060203" pitchFamily="34" charset="0"/>
                </a:rPr>
                <a:t>Von </a:t>
              </a:r>
              <a:r>
                <a:rPr lang="en-US" sz="1050" b="1" err="1">
                  <a:solidFill>
                    <a:schemeClr val="bg1"/>
                  </a:solidFill>
                  <a:latin typeface="ZF Prometo Light" panose="020B0404030203060203" pitchFamily="34" charset="0"/>
                </a:rPr>
                <a:t>Fragmentierter</a:t>
              </a:r>
              <a:r>
                <a:rPr lang="en-US" sz="1050" b="1">
                  <a:solidFill>
                    <a:schemeClr val="bg1"/>
                  </a:solidFill>
                  <a:latin typeface="ZF Prometo Light" panose="020B0404030203060203" pitchFamily="34" charset="0"/>
                </a:rPr>
                <a:t> </a:t>
              </a:r>
              <a:r>
                <a:rPr lang="en-US" sz="1050" b="1" err="1">
                  <a:solidFill>
                    <a:schemeClr val="bg1"/>
                  </a:solidFill>
                  <a:latin typeface="ZF Prometo Light" panose="020B0404030203060203" pitchFamily="34" charset="0"/>
                </a:rPr>
                <a:t>Datenlandschaft</a:t>
              </a:r>
              <a:r>
                <a:rPr lang="en-US" sz="1050" b="1">
                  <a:solidFill>
                    <a:schemeClr val="bg1"/>
                  </a:solidFill>
                  <a:latin typeface="ZF Prometo Light" panose="020B0404030203060203" pitchFamily="34" charset="0"/>
                </a:rPr>
                <a:t> zu </a:t>
              </a:r>
              <a:r>
                <a:rPr lang="en-US" sz="1050" b="1" err="1">
                  <a:solidFill>
                    <a:schemeClr val="bg1"/>
                  </a:solidFill>
                  <a:latin typeface="ZF Prometo Light" panose="020B0404030203060203" pitchFamily="34" charset="0"/>
                </a:rPr>
                <a:t>Datenqualität</a:t>
              </a:r>
              <a:r>
                <a:rPr lang="en-US" sz="1050" b="1">
                  <a:solidFill>
                    <a:schemeClr val="bg1"/>
                  </a:solidFill>
                  <a:latin typeface="ZF Prometo Light" panose="020B0404030203060203" pitchFamily="34" charset="0"/>
                </a:rPr>
                <a:t> und Governance</a:t>
              </a:r>
              <a:r>
                <a:rPr lang="en-US" sz="1050">
                  <a:solidFill>
                    <a:schemeClr val="bg1"/>
                  </a:solidFill>
                  <a:latin typeface="ZF Prometo Light" panose="020B0404030203060203" pitchFamily="34" charset="0"/>
                </a:rPr>
                <a:t>. </a:t>
              </a:r>
              <a:r>
                <a:rPr lang="en-US" sz="1050" err="1">
                  <a:latin typeface="ZF Prometo Light" panose="020B0404030203060203" pitchFamily="34" charset="0"/>
                </a:rPr>
                <a:t>Konsistente</a:t>
              </a:r>
              <a:r>
                <a:rPr lang="en-US" sz="1050">
                  <a:latin typeface="ZF Prometo Light" panose="020B0404030203060203" pitchFamily="34" charset="0"/>
                </a:rPr>
                <a:t> </a:t>
              </a:r>
              <a:r>
                <a:rPr lang="en-US" sz="1050" err="1">
                  <a:latin typeface="ZF Prometo Light" panose="020B0404030203060203" pitchFamily="34" charset="0"/>
                </a:rPr>
                <a:t>Datenqualität</a:t>
              </a:r>
              <a:r>
                <a:rPr lang="en-US" sz="1050">
                  <a:latin typeface="ZF Prometo Light" panose="020B0404030203060203" pitchFamily="34" charset="0"/>
                </a:rPr>
                <a:t> und </a:t>
              </a:r>
              <a:r>
                <a:rPr lang="en-US" sz="1050" err="1">
                  <a:latin typeface="ZF Prometo Light" panose="020B0404030203060203" pitchFamily="34" charset="0"/>
                </a:rPr>
                <a:t>eine</a:t>
              </a:r>
              <a:r>
                <a:rPr lang="en-US" sz="1050">
                  <a:latin typeface="ZF Prometo Light" panose="020B0404030203060203" pitchFamily="34" charset="0"/>
                </a:rPr>
                <a:t> </a:t>
              </a:r>
              <a:r>
                <a:rPr lang="en-US" sz="1050" err="1">
                  <a:latin typeface="ZF Prometo Light" panose="020B0404030203060203" pitchFamily="34" charset="0"/>
                </a:rPr>
                <a:t>einheitliche</a:t>
              </a:r>
              <a:r>
                <a:rPr lang="en-US" sz="1050">
                  <a:latin typeface="ZF Prometo Light" panose="020B0404030203060203" pitchFamily="34" charset="0"/>
                </a:rPr>
                <a:t> Governance-</a:t>
              </a:r>
              <a:r>
                <a:rPr lang="en-US" sz="1050" err="1">
                  <a:latin typeface="ZF Prometo Light" panose="020B0404030203060203" pitchFamily="34" charset="0"/>
                </a:rPr>
                <a:t>Struktur</a:t>
              </a:r>
              <a:r>
                <a:rPr lang="en-US" sz="1050">
                  <a:latin typeface="ZF Prometo Light" panose="020B0404030203060203" pitchFamily="34" charset="0"/>
                </a:rPr>
                <a:t> </a:t>
              </a:r>
              <a:r>
                <a:rPr lang="en-US" sz="1050" err="1">
                  <a:latin typeface="ZF Prometo Light" panose="020B0404030203060203" pitchFamily="34" charset="0"/>
                </a:rPr>
                <a:t>sind</a:t>
              </a:r>
              <a:r>
                <a:rPr lang="en-US" sz="1050">
                  <a:latin typeface="ZF Prometo Light" panose="020B0404030203060203" pitchFamily="34" charset="0"/>
                </a:rPr>
                <a:t> </a:t>
              </a:r>
              <a:r>
                <a:rPr lang="en-US" sz="1050" err="1">
                  <a:latin typeface="ZF Prometo Light" panose="020B0404030203060203" pitchFamily="34" charset="0"/>
                </a:rPr>
                <a:t>entscheidend</a:t>
              </a:r>
              <a:r>
                <a:rPr lang="en-US" sz="1050">
                  <a:latin typeface="ZF Prometo Light" panose="020B0404030203060203" pitchFamily="34" charset="0"/>
                </a:rPr>
                <a:t> für </a:t>
              </a:r>
              <a:r>
                <a:rPr lang="en-US" sz="1050" err="1">
                  <a:latin typeface="ZF Prometo Light" panose="020B0404030203060203" pitchFamily="34" charset="0"/>
                </a:rPr>
                <a:t>zuverlässige</a:t>
              </a:r>
              <a:r>
                <a:rPr lang="en-US" sz="1050">
                  <a:latin typeface="ZF Prometo Light" panose="020B0404030203060203" pitchFamily="34" charset="0"/>
                </a:rPr>
                <a:t> KI-Systeme und </a:t>
              </a:r>
              <a:r>
                <a:rPr lang="en-US" sz="1050" err="1">
                  <a:latin typeface="ZF Prometo Light" panose="020B0404030203060203" pitchFamily="34" charset="0"/>
                </a:rPr>
                <a:t>automatisierte</a:t>
              </a:r>
              <a:r>
                <a:rPr lang="en-US" sz="1050">
                  <a:latin typeface="ZF Prometo Light" panose="020B0404030203060203" pitchFamily="34" charset="0"/>
                </a:rPr>
                <a:t> Workflows.</a:t>
              </a:r>
              <a:endParaRPr lang="en-US" sz="1050">
                <a:solidFill>
                  <a:schemeClr val="bg1"/>
                </a:solidFill>
                <a:latin typeface="ZF Prometo Light" panose="020B0404030203060203" pitchFamily="34" charset="0"/>
              </a:endParaRPr>
            </a:p>
            <a:p>
              <a:pPr defTabSz="914355">
                <a:lnSpc>
                  <a:spcPct val="110000"/>
                </a:lnSpc>
              </a:pPr>
              <a:endParaRPr lang="en-US" sz="1050" b="1">
                <a:solidFill>
                  <a:srgbClr val="FFFFFF"/>
                </a:solidFill>
                <a:latin typeface="ZF Prometo Light" panose="020B0404030203060203" pitchFamily="34" charset="0"/>
              </a:endParaRPr>
            </a:p>
          </p:txBody>
        </p:sp>
        <p:sp>
          <p:nvSpPr>
            <p:cNvPr id="7209" name="Rectangle 7">
              <a:extLst>
                <a:ext uri="{FF2B5EF4-FFF2-40B4-BE49-F238E27FC236}">
                  <a16:creationId xmlns:a16="http://schemas.microsoft.com/office/drawing/2014/main" id="{5C7E4A5A-C657-2241-CCB1-90CF07D1BEA8}"/>
                </a:ext>
              </a:extLst>
            </p:cNvPr>
            <p:cNvSpPr/>
            <p:nvPr/>
          </p:nvSpPr>
          <p:spPr>
            <a:xfrm>
              <a:off x="5976676" y="766971"/>
              <a:ext cx="2592090" cy="292991"/>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fontAlgn="base">
                <a:spcAft>
                  <a:spcPct val="0"/>
                </a:spcAft>
              </a:pPr>
              <a:r>
                <a:rPr lang="en-DE" sz="1200" b="1">
                  <a:solidFill>
                    <a:srgbClr val="0057B7">
                      <a:lumMod val="50000"/>
                    </a:srgbClr>
                  </a:solidFill>
                  <a:latin typeface="ZF Prometo Light" panose="020B0404030203060203" pitchFamily="34" charset="0"/>
                </a:rPr>
                <a:t>Informationsystems</a:t>
              </a:r>
            </a:p>
          </p:txBody>
        </p:sp>
      </p:grpSp>
      <p:grpSp>
        <p:nvGrpSpPr>
          <p:cNvPr id="7210" name="Group 7197">
            <a:extLst>
              <a:ext uri="{FF2B5EF4-FFF2-40B4-BE49-F238E27FC236}">
                <a16:creationId xmlns:a16="http://schemas.microsoft.com/office/drawing/2014/main" id="{D6A8487E-E307-4360-1168-25AFA69C9934}"/>
              </a:ext>
            </a:extLst>
          </p:cNvPr>
          <p:cNvGrpSpPr/>
          <p:nvPr/>
        </p:nvGrpSpPr>
        <p:grpSpPr>
          <a:xfrm>
            <a:off x="4550895" y="2762268"/>
            <a:ext cx="4004356" cy="1893482"/>
            <a:chOff x="4550894" y="2762267"/>
            <a:chExt cx="4004356" cy="1893482"/>
          </a:xfrm>
        </p:grpSpPr>
        <p:grpSp>
          <p:nvGrpSpPr>
            <p:cNvPr id="7211" name="Group 7195">
              <a:extLst>
                <a:ext uri="{FF2B5EF4-FFF2-40B4-BE49-F238E27FC236}">
                  <a16:creationId xmlns:a16="http://schemas.microsoft.com/office/drawing/2014/main" id="{1368DA4F-BF79-8CC6-F1A1-4E1DF5B920B5}"/>
                </a:ext>
              </a:extLst>
            </p:cNvPr>
            <p:cNvGrpSpPr/>
            <p:nvPr/>
          </p:nvGrpSpPr>
          <p:grpSpPr>
            <a:xfrm>
              <a:off x="4550894" y="2762267"/>
              <a:ext cx="4004356" cy="1893482"/>
              <a:chOff x="4550894" y="2762267"/>
              <a:chExt cx="4004356" cy="1893482"/>
            </a:xfrm>
          </p:grpSpPr>
          <p:sp>
            <p:nvSpPr>
              <p:cNvPr id="7213" name="Rectangle 25">
                <a:extLst>
                  <a:ext uri="{FF2B5EF4-FFF2-40B4-BE49-F238E27FC236}">
                    <a16:creationId xmlns:a16="http://schemas.microsoft.com/office/drawing/2014/main" id="{C67DDBBE-1D0A-BEAF-68CD-5239F2283FFF}"/>
                  </a:ext>
                </a:extLst>
              </p:cNvPr>
              <p:cNvSpPr/>
              <p:nvPr/>
            </p:nvSpPr>
            <p:spPr>
              <a:xfrm>
                <a:off x="4550894" y="2762267"/>
                <a:ext cx="4004356" cy="1893482"/>
              </a:xfrm>
              <a:prstGeom prst="rect">
                <a:avLst/>
              </a:prstGeom>
              <a:solidFill>
                <a:srgbClr val="D44EAF">
                  <a:alpha val="80000"/>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55" fontAlgn="base">
                  <a:spcAft>
                    <a:spcPct val="0"/>
                  </a:spcAft>
                </a:pPr>
                <a:endParaRPr lang="en-DE" sz="1200" kern="0">
                  <a:solidFill>
                    <a:srgbClr val="000000"/>
                  </a:solidFill>
                  <a:latin typeface="Tahoma"/>
                  <a:cs typeface="Tahoma" pitchFamily="34" charset="0"/>
                </a:endParaRPr>
              </a:p>
            </p:txBody>
          </p:sp>
          <p:sp>
            <p:nvSpPr>
              <p:cNvPr id="7214" name="Rectangle 27">
                <a:extLst>
                  <a:ext uri="{FF2B5EF4-FFF2-40B4-BE49-F238E27FC236}">
                    <a16:creationId xmlns:a16="http://schemas.microsoft.com/office/drawing/2014/main" id="{802B8C24-2839-C999-73A5-0B0B60EEDF3A}"/>
                  </a:ext>
                </a:extLst>
              </p:cNvPr>
              <p:cNvSpPr/>
              <p:nvPr/>
            </p:nvSpPr>
            <p:spPr>
              <a:xfrm>
                <a:off x="4696822" y="2780142"/>
                <a:ext cx="3753495" cy="91358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lnSpc>
                    <a:spcPct val="110000"/>
                  </a:lnSpc>
                </a:pPr>
                <a:r>
                  <a:rPr lang="en-US" sz="1050" b="1" err="1">
                    <a:solidFill>
                      <a:srgbClr val="FFFFFF"/>
                    </a:solidFill>
                    <a:latin typeface="ZF Prometo Light" panose="020B0404030203060203" pitchFamily="34" charset="0"/>
                  </a:rPr>
                  <a:t>Bereitschaft</a:t>
                </a:r>
                <a:r>
                  <a:rPr lang="en-US" sz="1050" b="1">
                    <a:solidFill>
                      <a:srgbClr val="FFFFFF"/>
                    </a:solidFill>
                    <a:latin typeface="ZF Prometo Light" panose="020B0404030203060203" pitchFamily="34" charset="0"/>
                  </a:rPr>
                  <a:t> und Wille zu </a:t>
                </a:r>
                <a:r>
                  <a:rPr lang="en-US" sz="1050" b="1" err="1">
                    <a:solidFill>
                      <a:srgbClr val="FFFFFF"/>
                    </a:solidFill>
                    <a:latin typeface="ZF Prometo Light" panose="020B0404030203060203" pitchFamily="34" charset="0"/>
                  </a:rPr>
                  <a:t>Veränderung</a:t>
                </a:r>
                <a:r>
                  <a:rPr lang="en-US" sz="1050" b="1">
                    <a:solidFill>
                      <a:srgbClr val="FFFFFF"/>
                    </a:solidFill>
                    <a:latin typeface="ZF Prometo Light" panose="020B0404030203060203" pitchFamily="34" charset="0"/>
                  </a:rPr>
                  <a:t> und </a:t>
                </a:r>
                <a:r>
                  <a:rPr lang="en-US" sz="1050" b="1" err="1">
                    <a:solidFill>
                      <a:srgbClr val="FFFFFF"/>
                    </a:solidFill>
                    <a:latin typeface="ZF Prometo Light" panose="020B0404030203060203" pitchFamily="34" charset="0"/>
                  </a:rPr>
                  <a:t>kontinuierlichen</a:t>
                </a:r>
                <a:r>
                  <a:rPr lang="en-US" sz="1050" b="1">
                    <a:solidFill>
                      <a:srgbClr val="FFFFFF"/>
                    </a:solidFill>
                    <a:latin typeface="ZF Prometo Light" panose="020B0404030203060203" pitchFamily="34" charset="0"/>
                  </a:rPr>
                  <a:t> </a:t>
                </a:r>
                <a:r>
                  <a:rPr lang="en-US" sz="1050" b="1" err="1">
                    <a:solidFill>
                      <a:srgbClr val="FFFFFF"/>
                    </a:solidFill>
                    <a:latin typeface="ZF Prometo Light" panose="020B0404030203060203" pitchFamily="34" charset="0"/>
                  </a:rPr>
                  <a:t>Anpassung</a:t>
                </a:r>
                <a:r>
                  <a:rPr lang="en-US" sz="1050" b="1">
                    <a:solidFill>
                      <a:srgbClr val="FFFFFF"/>
                    </a:solidFill>
                    <a:latin typeface="ZF Prometo Light" panose="020B0404030203060203" pitchFamily="34" charset="0"/>
                  </a:rPr>
                  <a:t>. </a:t>
                </a:r>
                <a:r>
                  <a:rPr lang="en-US" sz="1050" err="1">
                    <a:latin typeface="ZF Prometo Light" panose="020B0404030203060203" pitchFamily="34" charset="0"/>
                  </a:rPr>
                  <a:t>Entwicklung</a:t>
                </a:r>
                <a:r>
                  <a:rPr lang="en-US" sz="1050">
                    <a:latin typeface="ZF Prometo Light" panose="020B0404030203060203" pitchFamily="34" charset="0"/>
                  </a:rPr>
                  <a:t> </a:t>
                </a:r>
                <a:r>
                  <a:rPr lang="en-US" sz="1050" err="1">
                    <a:latin typeface="ZF Prometo Light" panose="020B0404030203060203" pitchFamily="34" charset="0"/>
                  </a:rPr>
                  <a:t>eines</a:t>
                </a:r>
                <a:r>
                  <a:rPr lang="en-US" sz="1050">
                    <a:latin typeface="ZF Prometo Light" panose="020B0404030203060203" pitchFamily="34" charset="0"/>
                  </a:rPr>
                  <a:t> Augmented-People-Mindsets und </a:t>
                </a:r>
                <a:r>
                  <a:rPr lang="en-US" sz="1050" err="1">
                    <a:latin typeface="ZF Prometo Light" panose="020B0404030203060203" pitchFamily="34" charset="0"/>
                  </a:rPr>
                  <a:t>einer</a:t>
                </a:r>
                <a:r>
                  <a:rPr lang="en-US" sz="1050">
                    <a:latin typeface="ZF Prometo Light" panose="020B0404030203060203" pitchFamily="34" charset="0"/>
                  </a:rPr>
                  <a:t> </a:t>
                </a:r>
                <a:r>
                  <a:rPr lang="en-US" sz="1050" err="1">
                    <a:latin typeface="ZF Prometo Light" panose="020B0404030203060203" pitchFamily="34" charset="0"/>
                  </a:rPr>
                  <a:t>Mitbestimmung</a:t>
                </a:r>
                <a:r>
                  <a:rPr lang="en-US" sz="1050">
                    <a:latin typeface="ZF Prometo Light" panose="020B0404030203060203" pitchFamily="34" charset="0"/>
                  </a:rPr>
                  <a:t> 4.0</a:t>
                </a:r>
              </a:p>
              <a:p>
                <a:pPr defTabSz="914355">
                  <a:lnSpc>
                    <a:spcPct val="110000"/>
                  </a:lnSpc>
                </a:pPr>
                <a:endParaRPr lang="en-US" sz="1050"/>
              </a:p>
              <a:p>
                <a:pPr defTabSz="914355">
                  <a:lnSpc>
                    <a:spcPct val="110000"/>
                  </a:lnSpc>
                </a:pPr>
                <a:endParaRPr lang="en-US" sz="1050" b="1">
                  <a:solidFill>
                    <a:srgbClr val="FFFFFF"/>
                  </a:solidFill>
                  <a:latin typeface="ZF Prometo Light" panose="020B0404030203060203" pitchFamily="34" charset="0"/>
                </a:endParaRPr>
              </a:p>
            </p:txBody>
          </p:sp>
        </p:grpSp>
        <p:sp>
          <p:nvSpPr>
            <p:cNvPr id="7212" name="Rectangle 7196">
              <a:extLst>
                <a:ext uri="{FF2B5EF4-FFF2-40B4-BE49-F238E27FC236}">
                  <a16:creationId xmlns:a16="http://schemas.microsoft.com/office/drawing/2014/main" id="{2BD2141D-5069-3D7D-CC63-91BFFC42D420}"/>
                </a:ext>
              </a:extLst>
            </p:cNvPr>
            <p:cNvSpPr/>
            <p:nvPr/>
          </p:nvSpPr>
          <p:spPr>
            <a:xfrm>
              <a:off x="5926946" y="4312652"/>
              <a:ext cx="2592090" cy="292991"/>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algn="r" defTabSz="914355" fontAlgn="base">
                <a:spcAft>
                  <a:spcPct val="0"/>
                </a:spcAft>
              </a:pPr>
              <a:r>
                <a:rPr lang="en-DE" sz="1200" b="1">
                  <a:solidFill>
                    <a:srgbClr val="0057B7">
                      <a:lumMod val="50000"/>
                    </a:srgbClr>
                  </a:solidFill>
                  <a:latin typeface="ZF Prometo Light" panose="020B0404030203060203" pitchFamily="34" charset="0"/>
                </a:rPr>
                <a:t>Culture</a:t>
              </a:r>
            </a:p>
          </p:txBody>
        </p:sp>
      </p:grpSp>
      <p:grpSp>
        <p:nvGrpSpPr>
          <p:cNvPr id="7217" name="Group 7200">
            <a:extLst>
              <a:ext uri="{FF2B5EF4-FFF2-40B4-BE49-F238E27FC236}">
                <a16:creationId xmlns:a16="http://schemas.microsoft.com/office/drawing/2014/main" id="{FDBBE2AF-5133-EF5B-9A2C-A600623C4253}"/>
              </a:ext>
            </a:extLst>
          </p:cNvPr>
          <p:cNvGrpSpPr/>
          <p:nvPr/>
        </p:nvGrpSpPr>
        <p:grpSpPr>
          <a:xfrm>
            <a:off x="461320" y="2762665"/>
            <a:ext cx="4004357" cy="1957124"/>
            <a:chOff x="461319" y="2762664"/>
            <a:chExt cx="4004357" cy="1957124"/>
          </a:xfrm>
        </p:grpSpPr>
        <p:sp>
          <p:nvSpPr>
            <p:cNvPr id="7218" name="Rectangle 19">
              <a:extLst>
                <a:ext uri="{FF2B5EF4-FFF2-40B4-BE49-F238E27FC236}">
                  <a16:creationId xmlns:a16="http://schemas.microsoft.com/office/drawing/2014/main" id="{447A1506-80CB-879B-43F0-2FFFF07E336E}"/>
                </a:ext>
              </a:extLst>
            </p:cNvPr>
            <p:cNvSpPr/>
            <p:nvPr/>
          </p:nvSpPr>
          <p:spPr>
            <a:xfrm>
              <a:off x="461319" y="2762664"/>
              <a:ext cx="4004357" cy="1893482"/>
            </a:xfrm>
            <a:prstGeom prst="rect">
              <a:avLst/>
            </a:prstGeom>
            <a:solidFill>
              <a:srgbClr val="92D050">
                <a:alpha val="69482"/>
              </a:srgbClr>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defTabSz="914355" fontAlgn="base">
                <a:spcAft>
                  <a:spcPct val="0"/>
                </a:spcAft>
              </a:pPr>
              <a:endParaRPr lang="en-DE" sz="1200" kern="0" err="1">
                <a:solidFill>
                  <a:srgbClr val="000000"/>
                </a:solidFill>
                <a:latin typeface="Tahoma"/>
                <a:cs typeface="Tahoma" pitchFamily="34" charset="0"/>
              </a:endParaRPr>
            </a:p>
          </p:txBody>
        </p:sp>
        <p:sp>
          <p:nvSpPr>
            <p:cNvPr id="7219" name="Rectangle 21">
              <a:extLst>
                <a:ext uri="{FF2B5EF4-FFF2-40B4-BE49-F238E27FC236}">
                  <a16:creationId xmlns:a16="http://schemas.microsoft.com/office/drawing/2014/main" id="{324B8D22-6A74-EABB-FE8C-BA7D44547521}"/>
                </a:ext>
              </a:extLst>
            </p:cNvPr>
            <p:cNvSpPr/>
            <p:nvPr/>
          </p:nvSpPr>
          <p:spPr>
            <a:xfrm>
              <a:off x="472494" y="2764358"/>
              <a:ext cx="3912002" cy="91358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lnSpc>
                  <a:spcPct val="110000"/>
                </a:lnSpc>
              </a:pPr>
              <a:r>
                <a:rPr lang="en-US" sz="1050" b="1">
                  <a:solidFill>
                    <a:srgbClr val="FFFFFF"/>
                  </a:solidFill>
                  <a:latin typeface="ZF Prometo Light" panose="020B0404030203060203" pitchFamily="34" charset="0"/>
                </a:rPr>
                <a:t>Von </a:t>
              </a:r>
              <a:r>
                <a:rPr lang="en-US" sz="1050" b="1" err="1">
                  <a:solidFill>
                    <a:srgbClr val="FFFFFF"/>
                  </a:solidFill>
                  <a:latin typeface="ZF Prometo Light" panose="020B0404030203060203" pitchFamily="34" charset="0"/>
                </a:rPr>
                <a:t>unklaren</a:t>
              </a:r>
              <a:r>
                <a:rPr lang="en-US" sz="1050" b="1">
                  <a:solidFill>
                    <a:srgbClr val="FFFFFF"/>
                  </a:solidFill>
                  <a:latin typeface="ZF Prometo Light" panose="020B0404030203060203" pitchFamily="34" charset="0"/>
                </a:rPr>
                <a:t> Rollen, </a:t>
              </a:r>
              <a:r>
                <a:rPr lang="en-US" sz="1050" b="1" err="1">
                  <a:solidFill>
                    <a:srgbClr val="FFFFFF"/>
                  </a:solidFill>
                  <a:latin typeface="ZF Prometo Light" panose="020B0404030203060203" pitchFamily="34" charset="0"/>
                </a:rPr>
                <a:t>Schnittstellen</a:t>
              </a:r>
              <a:r>
                <a:rPr lang="en-US" sz="1050" b="1">
                  <a:solidFill>
                    <a:srgbClr val="FFFFFF"/>
                  </a:solidFill>
                  <a:latin typeface="ZF Prometo Light" panose="020B0404030203060203" pitchFamily="34" charset="0"/>
                </a:rPr>
                <a:t>, </a:t>
              </a:r>
              <a:r>
                <a:rPr lang="en-US" sz="1050" b="1" err="1">
                  <a:solidFill>
                    <a:srgbClr val="FFFFFF"/>
                  </a:solidFill>
                  <a:latin typeface="ZF Prometo Light" panose="020B0404030203060203" pitchFamily="34" charset="0"/>
                </a:rPr>
                <a:t>manuellen</a:t>
              </a:r>
              <a:r>
                <a:rPr lang="en-US" sz="1050" b="1">
                  <a:solidFill>
                    <a:srgbClr val="FFFFFF"/>
                  </a:solidFill>
                  <a:latin typeface="ZF Prometo Light" panose="020B0404030203060203" pitchFamily="34" charset="0"/>
                </a:rPr>
                <a:t> und </a:t>
              </a:r>
              <a:r>
                <a:rPr lang="en-US" sz="1050" b="1" err="1">
                  <a:solidFill>
                    <a:srgbClr val="FFFFFF"/>
                  </a:solidFill>
                  <a:latin typeface="ZF Prometo Light" panose="020B0404030203060203" pitchFamily="34" charset="0"/>
                </a:rPr>
                <a:t>langwierigen</a:t>
              </a:r>
              <a:r>
                <a:rPr lang="en-US" sz="1050" b="1">
                  <a:solidFill>
                    <a:srgbClr val="FFFFFF"/>
                  </a:solidFill>
                  <a:latin typeface="ZF Prometo Light" panose="020B0404030203060203" pitchFamily="34" charset="0"/>
                </a:rPr>
                <a:t> </a:t>
              </a:r>
              <a:r>
                <a:rPr lang="en-US" sz="1050" b="1" err="1">
                  <a:solidFill>
                    <a:srgbClr val="FFFFFF"/>
                  </a:solidFill>
                  <a:latin typeface="ZF Prometo Light" panose="020B0404030203060203" pitchFamily="34" charset="0"/>
                </a:rPr>
                <a:t>Prozessen</a:t>
              </a:r>
              <a:r>
                <a:rPr lang="en-US" sz="1050" b="1">
                  <a:solidFill>
                    <a:srgbClr val="FFFFFF"/>
                  </a:solidFill>
                  <a:latin typeface="ZF Prometo Light" panose="020B0404030203060203" pitchFamily="34" charset="0"/>
                </a:rPr>
                <a:t> zu </a:t>
              </a:r>
              <a:r>
                <a:rPr lang="en-US" sz="1050" b="1" err="1">
                  <a:solidFill>
                    <a:srgbClr val="FFFFFF"/>
                  </a:solidFill>
                  <a:latin typeface="ZF Prometo Light" panose="020B0404030203060203" pitchFamily="34" charset="0"/>
                </a:rPr>
                <a:t>digitalen</a:t>
              </a:r>
              <a:r>
                <a:rPr lang="en-US" sz="1050" b="1">
                  <a:solidFill>
                    <a:srgbClr val="FFFFFF"/>
                  </a:solidFill>
                  <a:latin typeface="ZF Prometo Light" panose="020B0404030203060203" pitchFamily="34" charset="0"/>
                </a:rPr>
                <a:t> und Ki-</a:t>
              </a:r>
              <a:r>
                <a:rPr lang="en-US" sz="1050" b="1" err="1">
                  <a:solidFill>
                    <a:srgbClr val="FFFFFF"/>
                  </a:solidFill>
                  <a:latin typeface="ZF Prometo Light" panose="020B0404030203060203" pitchFamily="34" charset="0"/>
                </a:rPr>
                <a:t>gestützten</a:t>
              </a:r>
              <a:r>
                <a:rPr lang="en-US" sz="1050" b="1">
                  <a:solidFill>
                    <a:srgbClr val="FFFFFF"/>
                  </a:solidFill>
                  <a:latin typeface="ZF Prometo Light" panose="020B0404030203060203" pitchFamily="34" charset="0"/>
                </a:rPr>
                <a:t> </a:t>
              </a:r>
              <a:r>
                <a:rPr lang="en-US" sz="1050" b="1" err="1">
                  <a:solidFill>
                    <a:srgbClr val="FFFFFF"/>
                  </a:solidFill>
                  <a:latin typeface="ZF Prometo Light" panose="020B0404030203060203" pitchFamily="34" charset="0"/>
                </a:rPr>
                <a:t>Auswertungen</a:t>
              </a:r>
              <a:r>
                <a:rPr lang="en-US" sz="1050" b="1">
                  <a:solidFill>
                    <a:srgbClr val="FFFFFF"/>
                  </a:solidFill>
                  <a:latin typeface="ZF Prometo Light" panose="020B0404030203060203" pitchFamily="34" charset="0"/>
                </a:rPr>
                <a:t> und Workflows. </a:t>
              </a:r>
              <a:r>
                <a:rPr lang="en-US" sz="1050" err="1">
                  <a:latin typeface="ZF Prometo Light" panose="020B0404030203060203" pitchFamily="34" charset="0"/>
                </a:rPr>
                <a:t>Nutzung</a:t>
              </a:r>
              <a:r>
                <a:rPr lang="en-US" sz="1050">
                  <a:latin typeface="ZF Prometo Light" panose="020B0404030203060203" pitchFamily="34" charset="0"/>
                </a:rPr>
                <a:t> von </a:t>
              </a:r>
              <a:r>
                <a:rPr lang="en-US" sz="1050" err="1">
                  <a:latin typeface="ZF Prometo Light" panose="020B0404030203060203" pitchFamily="34" charset="0"/>
                </a:rPr>
                <a:t>SharePoints</a:t>
              </a:r>
              <a:r>
                <a:rPr lang="en-US" sz="1050">
                  <a:latin typeface="ZF Prometo Light" panose="020B0404030203060203" pitchFamily="34" charset="0"/>
                </a:rPr>
                <a:t>. Moderne, </a:t>
              </a:r>
              <a:r>
                <a:rPr lang="en-US" sz="1050" err="1">
                  <a:latin typeface="ZF Prometo Light" panose="020B0404030203060203" pitchFamily="34" charset="0"/>
                </a:rPr>
                <a:t>transparente</a:t>
              </a:r>
              <a:r>
                <a:rPr lang="en-US" sz="1050">
                  <a:latin typeface="ZF Prometo Light" panose="020B0404030203060203" pitchFamily="34" charset="0"/>
                </a:rPr>
                <a:t> Zusammenarbeit </a:t>
              </a:r>
              <a:r>
                <a:rPr lang="en-US" sz="1050" err="1">
                  <a:latin typeface="ZF Prometo Light" panose="020B0404030203060203" pitchFamily="34" charset="0"/>
                </a:rPr>
                <a:t>innerhalb</a:t>
              </a:r>
              <a:r>
                <a:rPr lang="en-US" sz="1050">
                  <a:latin typeface="ZF Prometo Light" panose="020B0404030203060203" pitchFamily="34" charset="0"/>
                </a:rPr>
                <a:t> HR, </a:t>
              </a:r>
              <a:r>
                <a:rPr lang="en-US" sz="1050" err="1">
                  <a:latin typeface="ZF Prometo Light" panose="020B0404030203060203" pitchFamily="34" charset="0"/>
                </a:rPr>
                <a:t>mit</a:t>
              </a:r>
              <a:r>
                <a:rPr lang="en-US" sz="1050">
                  <a:latin typeface="ZF Prometo Light" panose="020B0404030203060203" pitchFamily="34" charset="0"/>
                </a:rPr>
                <a:t> </a:t>
              </a:r>
              <a:r>
                <a:rPr lang="en-US" sz="1050" err="1">
                  <a:latin typeface="ZF Prometo Light" panose="020B0404030203060203" pitchFamily="34" charset="0"/>
                </a:rPr>
                <a:t>Führungskräften</a:t>
              </a:r>
              <a:r>
                <a:rPr lang="en-US" sz="1050">
                  <a:latin typeface="ZF Prometo Light" panose="020B0404030203060203" pitchFamily="34" charset="0"/>
                </a:rPr>
                <a:t> und </a:t>
              </a:r>
              <a:r>
                <a:rPr lang="en-US" sz="1050" err="1">
                  <a:latin typeface="ZF Prometo Light" panose="020B0404030203060203" pitchFamily="34" charset="0"/>
                </a:rPr>
                <a:t>mit</a:t>
              </a:r>
              <a:r>
                <a:rPr lang="en-US" sz="1050">
                  <a:latin typeface="ZF Prometo Light" panose="020B0404030203060203" pitchFamily="34" charset="0"/>
                </a:rPr>
                <a:t> dem </a:t>
              </a:r>
              <a:r>
                <a:rPr lang="en-US" sz="1050" err="1">
                  <a:latin typeface="ZF Prometo Light" panose="020B0404030203060203" pitchFamily="34" charset="0"/>
                </a:rPr>
                <a:t>Betriebsrat</a:t>
              </a:r>
              <a:r>
                <a:rPr lang="en-US" sz="1050">
                  <a:latin typeface="ZF Prometo Light" panose="020B0404030203060203" pitchFamily="34" charset="0"/>
                </a:rPr>
                <a:t>. Durch </a:t>
              </a:r>
              <a:r>
                <a:rPr lang="en-US" sz="1050" err="1">
                  <a:latin typeface="ZF Prometo Light" panose="020B0404030203060203" pitchFamily="34" charset="0"/>
                </a:rPr>
                <a:t>digitale</a:t>
              </a:r>
              <a:r>
                <a:rPr lang="en-US" sz="1050">
                  <a:latin typeface="ZF Prometo Light" panose="020B0404030203060203" pitchFamily="34" charset="0"/>
                </a:rPr>
                <a:t> (</a:t>
              </a:r>
              <a:r>
                <a:rPr lang="en-US" sz="1050" err="1">
                  <a:latin typeface="ZF Prometo Light" panose="020B0404030203060203" pitchFamily="34" charset="0"/>
                </a:rPr>
                <a:t>papierlose</a:t>
              </a:r>
              <a:r>
                <a:rPr lang="en-US" sz="1050">
                  <a:latin typeface="ZF Prometo Light" panose="020B0404030203060203" pitchFamily="34" charset="0"/>
                </a:rPr>
                <a:t>) </a:t>
              </a:r>
              <a:r>
                <a:rPr lang="en-US" sz="1050" err="1">
                  <a:latin typeface="ZF Prometo Light" panose="020B0404030203060203" pitchFamily="34" charset="0"/>
                </a:rPr>
                <a:t>Prozesse</a:t>
              </a:r>
              <a:r>
                <a:rPr lang="en-US" sz="1050">
                  <a:latin typeface="ZF Prometo Light" panose="020B0404030203060203" pitchFamily="34" charset="0"/>
                </a:rPr>
                <a:t>.</a:t>
              </a:r>
              <a:endParaRPr lang="en-US" sz="1050" b="1">
                <a:solidFill>
                  <a:srgbClr val="FFFFFF"/>
                </a:solidFill>
                <a:latin typeface="ZF Prometo Light" panose="020B0404030203060203" pitchFamily="34" charset="0"/>
              </a:endParaRPr>
            </a:p>
            <a:p>
              <a:pPr defTabSz="914355">
                <a:lnSpc>
                  <a:spcPct val="110000"/>
                </a:lnSpc>
              </a:pPr>
              <a:br>
                <a:rPr lang="en-US" sz="1050">
                  <a:solidFill>
                    <a:srgbClr val="FFFFFF"/>
                  </a:solidFill>
                  <a:latin typeface="ZF Prometo Light" panose="020B0404030203060203" pitchFamily="34" charset="0"/>
                </a:rPr>
              </a:br>
              <a:endParaRPr lang="en-US" sz="1050">
                <a:solidFill>
                  <a:srgbClr val="FFFFFF"/>
                </a:solidFill>
                <a:latin typeface="ZF Prometo Light" panose="020B0404030203060203" pitchFamily="34" charset="0"/>
              </a:endParaRPr>
            </a:p>
          </p:txBody>
        </p:sp>
        <p:sp>
          <p:nvSpPr>
            <p:cNvPr id="7222" name="Rectangle 20">
              <a:extLst>
                <a:ext uri="{FF2B5EF4-FFF2-40B4-BE49-F238E27FC236}">
                  <a16:creationId xmlns:a16="http://schemas.microsoft.com/office/drawing/2014/main" id="{950844D2-E572-5DFC-909E-C338D69629C6}"/>
                </a:ext>
              </a:extLst>
            </p:cNvPr>
            <p:cNvSpPr/>
            <p:nvPr/>
          </p:nvSpPr>
          <p:spPr>
            <a:xfrm>
              <a:off x="515479" y="4333681"/>
              <a:ext cx="2371344" cy="386107"/>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fontAlgn="base">
                <a:lnSpc>
                  <a:spcPts val="640"/>
                </a:lnSpc>
                <a:spcAft>
                  <a:spcPct val="0"/>
                </a:spcAft>
              </a:pPr>
              <a:endParaRPr lang="en-DE" sz="1200" b="1">
                <a:solidFill>
                  <a:srgbClr val="0057B7">
                    <a:lumMod val="50000"/>
                  </a:srgbClr>
                </a:solidFill>
                <a:latin typeface="ZF Prometo Light" panose="020B0404030203060203" pitchFamily="34" charset="0"/>
              </a:endParaRPr>
            </a:p>
            <a:p>
              <a:pPr defTabSz="914355" fontAlgn="base">
                <a:lnSpc>
                  <a:spcPts val="640"/>
                </a:lnSpc>
                <a:spcAft>
                  <a:spcPct val="0"/>
                </a:spcAft>
              </a:pPr>
              <a:r>
                <a:rPr lang="en-DE" sz="1200" b="1">
                  <a:solidFill>
                    <a:srgbClr val="0057B7">
                      <a:lumMod val="50000"/>
                    </a:srgbClr>
                  </a:solidFill>
                  <a:latin typeface="ZF Prometo Light" panose="020B0404030203060203" pitchFamily="34" charset="0"/>
                </a:rPr>
                <a:t>Organizational structure</a:t>
              </a:r>
            </a:p>
          </p:txBody>
        </p:sp>
      </p:grpSp>
      <p:sp>
        <p:nvSpPr>
          <p:cNvPr id="7223" name="Rectangle 21">
            <a:extLst>
              <a:ext uri="{FF2B5EF4-FFF2-40B4-BE49-F238E27FC236}">
                <a16:creationId xmlns:a16="http://schemas.microsoft.com/office/drawing/2014/main" id="{BD8428F2-2A99-F365-2C7F-A7B539F9CE62}"/>
              </a:ext>
            </a:extLst>
          </p:cNvPr>
          <p:cNvSpPr/>
          <p:nvPr/>
        </p:nvSpPr>
        <p:spPr>
          <a:xfrm>
            <a:off x="472495" y="1111458"/>
            <a:ext cx="3912002" cy="913583"/>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lnSpc>
                <a:spcPct val="110000"/>
              </a:lnSpc>
            </a:pPr>
            <a:r>
              <a:rPr lang="en-US" sz="1050" b="1">
                <a:solidFill>
                  <a:schemeClr val="bg1"/>
                </a:solidFill>
                <a:latin typeface="ZF Prometo Light" panose="020B0404030203060203" pitchFamily="34" charset="0"/>
              </a:rPr>
              <a:t>Von </a:t>
            </a:r>
            <a:r>
              <a:rPr lang="en-US" sz="1050" b="1" err="1">
                <a:solidFill>
                  <a:schemeClr val="bg1"/>
                </a:solidFill>
                <a:latin typeface="ZF Prometo Light" panose="020B0404030203060203" pitchFamily="34" charset="0"/>
              </a:rPr>
              <a:t>geringen</a:t>
            </a:r>
            <a:r>
              <a:rPr lang="en-US" sz="1050" b="1">
                <a:solidFill>
                  <a:schemeClr val="bg1"/>
                </a:solidFill>
                <a:latin typeface="ZF Prometo Light" panose="020B0404030203060203" pitchFamily="34" charset="0"/>
              </a:rPr>
              <a:t> </a:t>
            </a:r>
            <a:r>
              <a:rPr lang="en-US" sz="1050" b="1" err="1">
                <a:solidFill>
                  <a:schemeClr val="bg1"/>
                </a:solidFill>
                <a:latin typeface="ZF Prometo Light" panose="020B0404030203060203" pitchFamily="34" charset="0"/>
              </a:rPr>
              <a:t>digitalen</a:t>
            </a:r>
            <a:r>
              <a:rPr lang="en-US" sz="1050" b="1">
                <a:solidFill>
                  <a:schemeClr val="bg1"/>
                </a:solidFill>
                <a:latin typeface="ZF Prometo Light" panose="020B0404030203060203" pitchFamily="34" charset="0"/>
              </a:rPr>
              <a:t> </a:t>
            </a:r>
            <a:r>
              <a:rPr lang="en-US" sz="1050" b="1" err="1">
                <a:solidFill>
                  <a:schemeClr val="bg1"/>
                </a:solidFill>
                <a:latin typeface="ZF Prometo Light" panose="020B0404030203060203" pitchFamily="34" charset="0"/>
              </a:rPr>
              <a:t>Fähigkeiten</a:t>
            </a:r>
            <a:r>
              <a:rPr lang="en-US" sz="1050" b="1">
                <a:solidFill>
                  <a:schemeClr val="bg1"/>
                </a:solidFill>
                <a:latin typeface="ZF Prometo Light" panose="020B0404030203060203" pitchFamily="34" charset="0"/>
              </a:rPr>
              <a:t> und </a:t>
            </a:r>
            <a:r>
              <a:rPr lang="en-US" sz="1050" b="1" err="1">
                <a:solidFill>
                  <a:schemeClr val="bg1"/>
                </a:solidFill>
                <a:latin typeface="ZF Prometo Light" panose="020B0404030203060203" pitchFamily="34" charset="0"/>
              </a:rPr>
              <a:t>großen</a:t>
            </a:r>
            <a:r>
              <a:rPr lang="en-US" sz="1050" b="1">
                <a:solidFill>
                  <a:schemeClr val="bg1"/>
                </a:solidFill>
                <a:latin typeface="ZF Prometo Light" panose="020B0404030203060203" pitchFamily="34" charset="0"/>
              </a:rPr>
              <a:t> </a:t>
            </a:r>
            <a:r>
              <a:rPr lang="en-US" sz="1050" b="1" err="1">
                <a:solidFill>
                  <a:schemeClr val="bg1"/>
                </a:solidFill>
                <a:latin typeface="ZF Prometo Light" panose="020B0404030203060203" pitchFamily="34" charset="0"/>
              </a:rPr>
              <a:t>Kompetenzunterschieden</a:t>
            </a:r>
            <a:r>
              <a:rPr lang="en-US" sz="1050" b="1">
                <a:solidFill>
                  <a:schemeClr val="bg1"/>
                </a:solidFill>
                <a:latin typeface="ZF Prometo Light" panose="020B0404030203060203" pitchFamily="34" charset="0"/>
              </a:rPr>
              <a:t> zu </a:t>
            </a:r>
            <a:r>
              <a:rPr lang="en-US" sz="1050" b="1" err="1">
                <a:solidFill>
                  <a:schemeClr val="bg1"/>
                </a:solidFill>
                <a:latin typeface="ZF Prometo Light" panose="020B0404030203060203" pitchFamily="34" charset="0"/>
              </a:rPr>
              <a:t>einem</a:t>
            </a:r>
            <a:r>
              <a:rPr lang="en-US" sz="1050" b="1">
                <a:solidFill>
                  <a:schemeClr val="bg1"/>
                </a:solidFill>
                <a:latin typeface="ZF Prometo Light" panose="020B0404030203060203" pitchFamily="34" charset="0"/>
              </a:rPr>
              <a:t> </a:t>
            </a:r>
            <a:r>
              <a:rPr lang="en-US" sz="1050" b="1" err="1">
                <a:solidFill>
                  <a:schemeClr val="bg1"/>
                </a:solidFill>
                <a:latin typeface="ZF Prometo Light" panose="020B0404030203060203" pitchFamily="34" charset="0"/>
              </a:rPr>
              <a:t>insgesamt</a:t>
            </a:r>
            <a:r>
              <a:rPr lang="en-US" sz="1050" b="1">
                <a:solidFill>
                  <a:schemeClr val="bg1"/>
                </a:solidFill>
                <a:latin typeface="ZF Prometo Light" panose="020B0404030203060203" pitchFamily="34" charset="0"/>
              </a:rPr>
              <a:t> “digital </a:t>
            </a:r>
            <a:r>
              <a:rPr lang="en-US" sz="1050" b="1" err="1">
                <a:solidFill>
                  <a:schemeClr val="bg1"/>
                </a:solidFill>
                <a:latin typeface="ZF Prometo Light" panose="020B0404030203060203" pitchFamily="34" charset="0"/>
              </a:rPr>
              <a:t>reiferen</a:t>
            </a:r>
            <a:r>
              <a:rPr lang="en-US" sz="1050" b="1">
                <a:solidFill>
                  <a:schemeClr val="bg1"/>
                </a:solidFill>
                <a:latin typeface="ZF Prometo Light" panose="020B0404030203060203" pitchFamily="34" charset="0"/>
              </a:rPr>
              <a:t>” Team. </a:t>
            </a:r>
            <a:r>
              <a:rPr lang="en-US" sz="1050">
                <a:latin typeface="ZF Prometo Light" panose="020B0404030203060203" pitchFamily="34" charset="0"/>
              </a:rPr>
              <a:t>Das HR-Team muss </a:t>
            </a:r>
            <a:r>
              <a:rPr lang="en-US" sz="1050" err="1">
                <a:latin typeface="ZF Prometo Light" panose="020B0404030203060203" pitchFamily="34" charset="0"/>
              </a:rPr>
              <a:t>digitale</a:t>
            </a:r>
            <a:r>
              <a:rPr lang="en-US" sz="1050">
                <a:latin typeface="ZF Prometo Light" panose="020B0404030203060203" pitchFamily="34" charset="0"/>
              </a:rPr>
              <a:t> </a:t>
            </a:r>
            <a:r>
              <a:rPr lang="en-US" sz="1050" err="1">
                <a:latin typeface="ZF Prometo Light" panose="020B0404030203060203" pitchFamily="34" charset="0"/>
              </a:rPr>
              <a:t>Fähigkeiten</a:t>
            </a:r>
            <a:r>
              <a:rPr lang="en-US" sz="1050">
                <a:latin typeface="ZF Prometo Light" panose="020B0404030203060203" pitchFamily="34" charset="0"/>
              </a:rPr>
              <a:t> </a:t>
            </a:r>
            <a:r>
              <a:rPr lang="en-US" sz="1050" err="1">
                <a:latin typeface="ZF Prometo Light" panose="020B0404030203060203" pitchFamily="34" charset="0"/>
              </a:rPr>
              <a:t>entwickeln</a:t>
            </a:r>
            <a:r>
              <a:rPr lang="en-US" sz="1050">
                <a:latin typeface="ZF Prometo Light" panose="020B0404030203060203" pitchFamily="34" charset="0"/>
              </a:rPr>
              <a:t>, um </a:t>
            </a:r>
            <a:r>
              <a:rPr lang="en-US" sz="1050" err="1">
                <a:latin typeface="ZF Prometo Light" panose="020B0404030203060203" pitchFamily="34" charset="0"/>
              </a:rPr>
              <a:t>moderne</a:t>
            </a:r>
            <a:r>
              <a:rPr lang="en-US" sz="1050">
                <a:latin typeface="ZF Prometo Light" panose="020B0404030203060203" pitchFamily="34" charset="0"/>
              </a:rPr>
              <a:t> Tools </a:t>
            </a:r>
            <a:r>
              <a:rPr lang="en-US" sz="1050" err="1">
                <a:latin typeface="ZF Prometo Light" panose="020B0404030203060203" pitchFamily="34" charset="0"/>
              </a:rPr>
              <a:t>wie</a:t>
            </a:r>
            <a:r>
              <a:rPr lang="en-US" sz="1050">
                <a:latin typeface="ZF Prometo Light" panose="020B0404030203060203" pitchFamily="34" charset="0"/>
              </a:rPr>
              <a:t> Copilot, </a:t>
            </a:r>
            <a:r>
              <a:rPr lang="en-US" sz="1050" err="1">
                <a:latin typeface="ZF Prometo Light" panose="020B0404030203060203" pitchFamily="34" charset="0"/>
              </a:rPr>
              <a:t>Sharepoint</a:t>
            </a:r>
            <a:r>
              <a:rPr lang="en-US" sz="1050">
                <a:latin typeface="ZF Prometo Light" panose="020B0404030203060203" pitchFamily="34" charset="0"/>
              </a:rPr>
              <a:t> …</a:t>
            </a:r>
            <a:r>
              <a:rPr lang="en-US" sz="1050" err="1">
                <a:latin typeface="ZF Prometo Light" panose="020B0404030203060203" pitchFamily="34" charset="0"/>
              </a:rPr>
              <a:t>effektiv</a:t>
            </a:r>
            <a:r>
              <a:rPr lang="en-US" sz="1050">
                <a:latin typeface="ZF Prometo Light" panose="020B0404030203060203" pitchFamily="34" charset="0"/>
              </a:rPr>
              <a:t> zu </a:t>
            </a:r>
            <a:r>
              <a:rPr lang="en-US" sz="1050" err="1">
                <a:latin typeface="ZF Prometo Light" panose="020B0404030203060203" pitchFamily="34" charset="0"/>
              </a:rPr>
              <a:t>nutzen</a:t>
            </a:r>
            <a:r>
              <a:rPr lang="en-US" sz="1050">
                <a:latin typeface="ZF Prometo Light" panose="020B0404030203060203" pitchFamily="34" charset="0"/>
              </a:rPr>
              <a:t>.</a:t>
            </a:r>
          </a:p>
          <a:p>
            <a:pPr defTabSz="914355">
              <a:lnSpc>
                <a:spcPct val="110000"/>
              </a:lnSpc>
            </a:pPr>
            <a:r>
              <a:rPr lang="en-US" sz="1050">
                <a:solidFill>
                  <a:schemeClr val="bg1"/>
                </a:solidFill>
                <a:latin typeface="ZF Prometo Light" panose="020B0404030203060203" pitchFamily="34" charset="0"/>
              </a:rPr>
              <a:t> </a:t>
            </a:r>
          </a:p>
        </p:txBody>
      </p:sp>
      <p:sp>
        <p:nvSpPr>
          <p:cNvPr id="8" name="Rectangle 21">
            <a:extLst>
              <a:ext uri="{FF2B5EF4-FFF2-40B4-BE49-F238E27FC236}">
                <a16:creationId xmlns:a16="http://schemas.microsoft.com/office/drawing/2014/main" id="{18F331FE-75E4-277F-9E45-01B80AAB3CAD}"/>
              </a:ext>
            </a:extLst>
          </p:cNvPr>
          <p:cNvSpPr/>
          <p:nvPr/>
        </p:nvSpPr>
        <p:spPr>
          <a:xfrm>
            <a:off x="464218" y="1995216"/>
            <a:ext cx="3912002" cy="483360"/>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lnSpc>
                <a:spcPct val="110000"/>
              </a:lnSpc>
            </a:pPr>
            <a:r>
              <a:rPr lang="en-US" sz="1050" b="1" err="1">
                <a:solidFill>
                  <a:schemeClr val="bg1"/>
                </a:solidFill>
                <a:latin typeface="ZF Prometo Light" panose="020B0404030203060203" pitchFamily="34" charset="0"/>
                <a:sym typeface="Wingdings" panose="05000000000000000000" pitchFamily="2" charset="2"/>
              </a:rPr>
              <a:t>Digitale</a:t>
            </a:r>
            <a:r>
              <a:rPr lang="en-US" sz="1050" b="1">
                <a:solidFill>
                  <a:schemeClr val="bg1"/>
                </a:solidFill>
                <a:latin typeface="ZF Prometo Light" panose="020B0404030203060203" pitchFamily="34" charset="0"/>
                <a:sym typeface="Wingdings" panose="05000000000000000000" pitchFamily="2" charset="2"/>
              </a:rPr>
              <a:t> </a:t>
            </a:r>
            <a:r>
              <a:rPr lang="en-US" sz="1050" b="1" err="1">
                <a:solidFill>
                  <a:schemeClr val="bg1"/>
                </a:solidFill>
                <a:latin typeface="ZF Prometo Light" panose="020B0404030203060203" pitchFamily="34" charset="0"/>
                <a:sym typeface="Wingdings" panose="05000000000000000000" pitchFamily="2" charset="2"/>
              </a:rPr>
              <a:t>Befähigung</a:t>
            </a:r>
            <a:r>
              <a:rPr lang="en-US" sz="1050" b="1">
                <a:solidFill>
                  <a:schemeClr val="bg1"/>
                </a:solidFill>
                <a:latin typeface="ZF Prometo Light" panose="020B0404030203060203" pitchFamily="34" charset="0"/>
                <a:sym typeface="Wingdings" panose="05000000000000000000" pitchFamily="2" charset="2"/>
              </a:rPr>
              <a:t>: </a:t>
            </a:r>
            <a:r>
              <a:rPr lang="en-US" sz="1050" b="1" err="1">
                <a:solidFill>
                  <a:schemeClr val="bg1"/>
                </a:solidFill>
                <a:latin typeface="ZF Prometo Light" panose="020B0404030203060203" pitchFamily="34" charset="0"/>
                <a:sym typeface="Wingdings" panose="05000000000000000000" pitchFamily="2" charset="2"/>
              </a:rPr>
              <a:t>Digitale</a:t>
            </a:r>
            <a:r>
              <a:rPr lang="en-US" sz="1050" b="1">
                <a:solidFill>
                  <a:schemeClr val="bg1"/>
                </a:solidFill>
                <a:latin typeface="ZF Prometo Light" panose="020B0404030203060203" pitchFamily="34" charset="0"/>
                <a:sym typeface="Wingdings" panose="05000000000000000000" pitchFamily="2" charset="2"/>
              </a:rPr>
              <a:t> </a:t>
            </a:r>
            <a:r>
              <a:rPr lang="en-US" sz="1050" b="1" err="1">
                <a:solidFill>
                  <a:schemeClr val="bg1"/>
                </a:solidFill>
                <a:latin typeface="ZF Prometo Light" panose="020B0404030203060203" pitchFamily="34" charset="0"/>
                <a:sym typeface="Wingdings" panose="05000000000000000000" pitchFamily="2" charset="2"/>
              </a:rPr>
              <a:t>Fähigkeiten</a:t>
            </a:r>
            <a:r>
              <a:rPr lang="en-US" sz="1050" b="1">
                <a:solidFill>
                  <a:schemeClr val="bg1"/>
                </a:solidFill>
                <a:latin typeface="ZF Prometo Light" panose="020B0404030203060203" pitchFamily="34" charset="0"/>
                <a:sym typeface="Wingdings" panose="05000000000000000000" pitchFamily="2" charset="2"/>
              </a:rPr>
              <a:t> </a:t>
            </a:r>
            <a:r>
              <a:rPr lang="en-US" sz="1050" b="1" err="1">
                <a:solidFill>
                  <a:schemeClr val="bg1"/>
                </a:solidFill>
                <a:latin typeface="ZF Prometo Light" panose="020B0404030203060203" pitchFamily="34" charset="0"/>
                <a:sym typeface="Wingdings" panose="05000000000000000000" pitchFamily="2" charset="2"/>
              </a:rPr>
              <a:t>fordern</a:t>
            </a:r>
            <a:r>
              <a:rPr lang="en-US" sz="1050" b="1">
                <a:solidFill>
                  <a:schemeClr val="bg1"/>
                </a:solidFill>
                <a:latin typeface="ZF Prometo Light" panose="020B0404030203060203" pitchFamily="34" charset="0"/>
                <a:sym typeface="Wingdings" panose="05000000000000000000" pitchFamily="2" charset="2"/>
              </a:rPr>
              <a:t> und </a:t>
            </a:r>
            <a:r>
              <a:rPr lang="en-US" sz="1050" b="1" err="1">
                <a:solidFill>
                  <a:schemeClr val="bg1"/>
                </a:solidFill>
                <a:latin typeface="ZF Prometo Light" panose="020B0404030203060203" pitchFamily="34" charset="0"/>
                <a:sym typeface="Wingdings" panose="05000000000000000000" pitchFamily="2" charset="2"/>
              </a:rPr>
              <a:t>fördern</a:t>
            </a:r>
            <a:endParaRPr lang="en-US" sz="1050">
              <a:solidFill>
                <a:schemeClr val="bg1"/>
              </a:solidFill>
              <a:latin typeface="ZF Prometo Light" panose="020B0404030203060203" pitchFamily="34" charset="0"/>
            </a:endParaRPr>
          </a:p>
        </p:txBody>
      </p:sp>
      <p:sp>
        <p:nvSpPr>
          <p:cNvPr id="9" name="Rectangle 21">
            <a:extLst>
              <a:ext uri="{FF2B5EF4-FFF2-40B4-BE49-F238E27FC236}">
                <a16:creationId xmlns:a16="http://schemas.microsoft.com/office/drawing/2014/main" id="{B03F329B-3D76-C014-381B-72D5A75AA461}"/>
              </a:ext>
            </a:extLst>
          </p:cNvPr>
          <p:cNvSpPr/>
          <p:nvPr/>
        </p:nvSpPr>
        <p:spPr>
          <a:xfrm>
            <a:off x="4711003" y="2009597"/>
            <a:ext cx="3912002" cy="483360"/>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lnSpc>
                <a:spcPct val="110000"/>
              </a:lnSpc>
            </a:pPr>
            <a:r>
              <a:rPr lang="en-US" sz="1050" b="1">
                <a:solidFill>
                  <a:schemeClr val="bg1"/>
                </a:solidFill>
                <a:latin typeface="ZF Prometo Light" panose="020B0404030203060203" pitchFamily="34" charset="0"/>
              </a:rPr>
              <a:t>Aufbau </a:t>
            </a:r>
            <a:r>
              <a:rPr lang="en-US" sz="1050" b="1" err="1">
                <a:solidFill>
                  <a:schemeClr val="bg1"/>
                </a:solidFill>
                <a:latin typeface="ZF Prometo Light" panose="020B0404030203060203" pitchFamily="34" charset="0"/>
              </a:rPr>
              <a:t>einer</a:t>
            </a:r>
            <a:r>
              <a:rPr lang="en-US" sz="1050" b="1">
                <a:solidFill>
                  <a:schemeClr val="bg1"/>
                </a:solidFill>
                <a:latin typeface="ZF Prometo Light" panose="020B0404030203060203" pitchFamily="34" charset="0"/>
              </a:rPr>
              <a:t> </a:t>
            </a:r>
            <a:r>
              <a:rPr lang="en-US" sz="1050" b="1" err="1">
                <a:solidFill>
                  <a:schemeClr val="bg1"/>
                </a:solidFill>
                <a:latin typeface="ZF Prometo Light" panose="020B0404030203060203" pitchFamily="34" charset="0"/>
              </a:rPr>
              <a:t>strukturierten</a:t>
            </a:r>
            <a:r>
              <a:rPr lang="en-US" sz="1050" b="1">
                <a:solidFill>
                  <a:schemeClr val="bg1"/>
                </a:solidFill>
                <a:latin typeface="ZF Prometo Light" panose="020B0404030203060203" pitchFamily="34" charset="0"/>
              </a:rPr>
              <a:t> HR-</a:t>
            </a:r>
            <a:r>
              <a:rPr lang="en-US" sz="1050" b="1" err="1">
                <a:solidFill>
                  <a:schemeClr val="bg1"/>
                </a:solidFill>
                <a:latin typeface="ZF Prometo Light" panose="020B0404030203060203" pitchFamily="34" charset="0"/>
              </a:rPr>
              <a:t>Datenlandschaft</a:t>
            </a:r>
            <a:r>
              <a:rPr lang="en-US" sz="1050" b="1">
                <a:solidFill>
                  <a:schemeClr val="bg1"/>
                </a:solidFill>
                <a:latin typeface="ZF Prometo Light" panose="020B0404030203060203" pitchFamily="34" charset="0"/>
              </a:rPr>
              <a:t> </a:t>
            </a:r>
            <a:r>
              <a:rPr lang="en-US" sz="1050" b="1" err="1">
                <a:solidFill>
                  <a:schemeClr val="bg1"/>
                </a:solidFill>
                <a:latin typeface="ZF Prometo Light" panose="020B0404030203060203" pitchFamily="34" charset="0"/>
              </a:rPr>
              <a:t>mit</a:t>
            </a:r>
            <a:r>
              <a:rPr lang="en-US" sz="1050" b="1">
                <a:solidFill>
                  <a:schemeClr val="bg1"/>
                </a:solidFill>
                <a:latin typeface="ZF Prometo Light" panose="020B0404030203060203" pitchFamily="34" charset="0"/>
              </a:rPr>
              <a:t> </a:t>
            </a:r>
            <a:r>
              <a:rPr lang="en-US" sz="1050" b="1" err="1">
                <a:solidFill>
                  <a:schemeClr val="bg1"/>
                </a:solidFill>
                <a:latin typeface="ZF Prometo Light" panose="020B0404030203060203" pitchFamily="34" charset="0"/>
              </a:rPr>
              <a:t>klarer</a:t>
            </a:r>
            <a:r>
              <a:rPr lang="en-US" sz="1050" b="1">
                <a:solidFill>
                  <a:schemeClr val="bg1"/>
                </a:solidFill>
                <a:latin typeface="ZF Prometo Light" panose="020B0404030203060203" pitchFamily="34" charset="0"/>
              </a:rPr>
              <a:t> </a:t>
            </a:r>
            <a:r>
              <a:rPr lang="en-US" sz="1050" b="1" err="1">
                <a:solidFill>
                  <a:schemeClr val="bg1"/>
                </a:solidFill>
                <a:latin typeface="ZF Prometo Light" panose="020B0404030203060203" pitchFamily="34" charset="0"/>
              </a:rPr>
              <a:t>Ablagestruktur</a:t>
            </a:r>
            <a:r>
              <a:rPr lang="en-US" sz="1050" b="1">
                <a:solidFill>
                  <a:schemeClr val="bg1"/>
                </a:solidFill>
                <a:latin typeface="ZF Prometo Light" panose="020B0404030203060203" pitchFamily="34" charset="0"/>
              </a:rPr>
              <a:t>, </a:t>
            </a:r>
            <a:r>
              <a:rPr lang="en-US" sz="1050" b="1" err="1">
                <a:solidFill>
                  <a:schemeClr val="bg1"/>
                </a:solidFill>
                <a:latin typeface="ZF Prometo Light" panose="020B0404030203060203" pitchFamily="34" charset="0"/>
              </a:rPr>
              <a:t>Metadaten</a:t>
            </a:r>
            <a:r>
              <a:rPr lang="en-US" sz="1050" b="1">
                <a:solidFill>
                  <a:schemeClr val="bg1"/>
                </a:solidFill>
                <a:latin typeface="ZF Prometo Light" panose="020B0404030203060203" pitchFamily="34" charset="0"/>
              </a:rPr>
              <a:t>, etc. | </a:t>
            </a:r>
            <a:r>
              <a:rPr lang="en-US" sz="1050" b="1" err="1">
                <a:solidFill>
                  <a:schemeClr val="bg1"/>
                </a:solidFill>
                <a:latin typeface="ZF Prometo Light" panose="020B0404030203060203" pitchFamily="34" charset="0"/>
              </a:rPr>
              <a:t>Ausweitung</a:t>
            </a:r>
            <a:r>
              <a:rPr lang="en-US" sz="1050" b="1">
                <a:solidFill>
                  <a:schemeClr val="bg1"/>
                </a:solidFill>
                <a:latin typeface="ZF Prometo Light" panose="020B0404030203060203" pitchFamily="34" charset="0"/>
              </a:rPr>
              <a:t> MS Copilot</a:t>
            </a:r>
          </a:p>
        </p:txBody>
      </p:sp>
      <p:sp>
        <p:nvSpPr>
          <p:cNvPr id="12" name="Rectangle 21">
            <a:extLst>
              <a:ext uri="{FF2B5EF4-FFF2-40B4-BE49-F238E27FC236}">
                <a16:creationId xmlns:a16="http://schemas.microsoft.com/office/drawing/2014/main" id="{628C7866-E1EA-F06D-644F-49666953A1A4}"/>
              </a:ext>
            </a:extLst>
          </p:cNvPr>
          <p:cNvSpPr/>
          <p:nvPr/>
        </p:nvSpPr>
        <p:spPr>
          <a:xfrm>
            <a:off x="472495" y="3829292"/>
            <a:ext cx="3912002" cy="483360"/>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lnSpc>
                <a:spcPct val="110000"/>
              </a:lnSpc>
            </a:pPr>
            <a:r>
              <a:rPr lang="en-US" sz="1050" b="1" err="1">
                <a:solidFill>
                  <a:schemeClr val="bg1"/>
                </a:solidFill>
                <a:latin typeface="ZF Prometo Light" panose="020B0404030203060203" pitchFamily="34" charset="0"/>
                <a:sym typeface="Wingdings" panose="05000000000000000000" pitchFamily="2" charset="2"/>
              </a:rPr>
              <a:t>Prozessdigitalisierung</a:t>
            </a:r>
            <a:r>
              <a:rPr lang="en-US" sz="1050" b="1">
                <a:solidFill>
                  <a:schemeClr val="bg1"/>
                </a:solidFill>
                <a:latin typeface="ZF Prometo Light" panose="020B0404030203060203" pitchFamily="34" charset="0"/>
                <a:sym typeface="Wingdings" panose="05000000000000000000" pitchFamily="2" charset="2"/>
              </a:rPr>
              <a:t>: </a:t>
            </a:r>
            <a:r>
              <a:rPr lang="en-US" sz="1050" b="1" err="1">
                <a:solidFill>
                  <a:schemeClr val="bg1"/>
                </a:solidFill>
                <a:latin typeface="ZF Prometo Light" panose="020B0404030203060203" pitchFamily="34" charset="0"/>
                <a:sym typeface="Wingdings" panose="05000000000000000000" pitchFamily="2" charset="2"/>
              </a:rPr>
              <a:t>Pilotprozess</a:t>
            </a:r>
            <a:r>
              <a:rPr lang="en-US" sz="1050" b="1">
                <a:solidFill>
                  <a:schemeClr val="bg1"/>
                </a:solidFill>
                <a:latin typeface="ZF Prometo Light" panose="020B0404030203060203" pitchFamily="34" charset="0"/>
                <a:sym typeface="Wingdings" panose="05000000000000000000" pitchFamily="2" charset="2"/>
              </a:rPr>
              <a:t> “Workflow Labor Relations 4.0” </a:t>
            </a:r>
            <a:r>
              <a:rPr lang="en-US" sz="1050" b="1" err="1">
                <a:solidFill>
                  <a:schemeClr val="bg1"/>
                </a:solidFill>
                <a:latin typeface="ZF Prometo Light" panose="020B0404030203060203" pitchFamily="34" charset="0"/>
                <a:sym typeface="Wingdings" panose="05000000000000000000" pitchFamily="2" charset="2"/>
              </a:rPr>
              <a:t>als</a:t>
            </a:r>
            <a:r>
              <a:rPr lang="en-US" sz="1050" b="1">
                <a:solidFill>
                  <a:schemeClr val="bg1"/>
                </a:solidFill>
                <a:latin typeface="ZF Prometo Light" panose="020B0404030203060203" pitchFamily="34" charset="0"/>
                <a:sym typeface="Wingdings" panose="05000000000000000000" pitchFamily="2" charset="2"/>
              </a:rPr>
              <a:t> Vorlage für </a:t>
            </a:r>
            <a:r>
              <a:rPr lang="en-US" sz="1050" b="1" err="1">
                <a:solidFill>
                  <a:schemeClr val="bg1"/>
                </a:solidFill>
                <a:latin typeface="ZF Prometo Light" panose="020B0404030203060203" pitchFamily="34" charset="0"/>
                <a:sym typeface="Wingdings" panose="05000000000000000000" pitchFamily="2" charset="2"/>
              </a:rPr>
              <a:t>automatisierte</a:t>
            </a:r>
            <a:r>
              <a:rPr lang="en-US" sz="1050" b="1">
                <a:solidFill>
                  <a:schemeClr val="bg1"/>
                </a:solidFill>
                <a:latin typeface="ZF Prometo Light" panose="020B0404030203060203" pitchFamily="34" charset="0"/>
                <a:sym typeface="Wingdings" panose="05000000000000000000" pitchFamily="2" charset="2"/>
              </a:rPr>
              <a:t> und </a:t>
            </a:r>
            <a:r>
              <a:rPr lang="en-US" sz="1050" b="1" err="1">
                <a:solidFill>
                  <a:schemeClr val="bg1"/>
                </a:solidFill>
                <a:latin typeface="ZF Prometo Light" panose="020B0404030203060203" pitchFamily="34" charset="0"/>
                <a:sym typeface="Wingdings" panose="05000000000000000000" pitchFamily="2" charset="2"/>
              </a:rPr>
              <a:t>digitale</a:t>
            </a:r>
            <a:r>
              <a:rPr lang="en-US" sz="1050" b="1">
                <a:solidFill>
                  <a:schemeClr val="bg1"/>
                </a:solidFill>
                <a:latin typeface="ZF Prometo Light" panose="020B0404030203060203" pitchFamily="34" charset="0"/>
                <a:sym typeface="Wingdings" panose="05000000000000000000" pitchFamily="2" charset="2"/>
              </a:rPr>
              <a:t> HR-</a:t>
            </a:r>
            <a:r>
              <a:rPr lang="en-US" sz="1050" b="1" err="1">
                <a:solidFill>
                  <a:schemeClr val="bg1"/>
                </a:solidFill>
                <a:latin typeface="ZF Prometo Light" panose="020B0404030203060203" pitchFamily="34" charset="0"/>
                <a:sym typeface="Wingdings" panose="05000000000000000000" pitchFamily="2" charset="2"/>
              </a:rPr>
              <a:t>Prozesse</a:t>
            </a:r>
            <a:endParaRPr lang="en-US" sz="1050">
              <a:solidFill>
                <a:schemeClr val="bg1"/>
              </a:solidFill>
              <a:latin typeface="ZF Prometo Light" panose="020B0404030203060203" pitchFamily="34" charset="0"/>
            </a:endParaRPr>
          </a:p>
        </p:txBody>
      </p:sp>
      <p:sp>
        <p:nvSpPr>
          <p:cNvPr id="13" name="Rectangle 21">
            <a:extLst>
              <a:ext uri="{FF2B5EF4-FFF2-40B4-BE49-F238E27FC236}">
                <a16:creationId xmlns:a16="http://schemas.microsoft.com/office/drawing/2014/main" id="{62E041BA-9AE7-8485-9005-2403394902B3}"/>
              </a:ext>
            </a:extLst>
          </p:cNvPr>
          <p:cNvSpPr/>
          <p:nvPr/>
        </p:nvSpPr>
        <p:spPr>
          <a:xfrm>
            <a:off x="4703760" y="3835182"/>
            <a:ext cx="3912002" cy="483360"/>
          </a:xfrm>
          <a:prstGeom prst="rect">
            <a:avLst/>
          </a:prstGeom>
          <a:noFill/>
          <a:ln w="12700" cap="flat" cmpd="sng" algn="ctr">
            <a:noFill/>
            <a:prstDash val="solid"/>
          </a:ln>
          <a:effectLst/>
        </p:spPr>
        <p:txBody>
          <a:bodyPr rot="0" spcFirstLastPara="0" vertOverflow="overflow" horzOverflow="overflow" vert="horz" wrap="square" lIns="90000" tIns="90000" rIns="90000" bIns="90000" numCol="1" spcCol="0" rtlCol="0" fromWordArt="0" anchor="t" anchorCtr="0" forceAA="0" compatLnSpc="1">
            <a:prstTxWarp prst="textNoShape">
              <a:avLst/>
            </a:prstTxWarp>
            <a:noAutofit/>
          </a:bodyPr>
          <a:lstStyle/>
          <a:p>
            <a:pPr defTabSz="914355">
              <a:lnSpc>
                <a:spcPct val="110000"/>
              </a:lnSpc>
            </a:pPr>
            <a:r>
              <a:rPr lang="en-US" sz="1050" b="1" err="1">
                <a:solidFill>
                  <a:schemeClr val="bg1"/>
                </a:solidFill>
                <a:latin typeface="ZF Prometo Light" panose="020B0404030203060203" pitchFamily="34" charset="0"/>
                <a:sym typeface="Wingdings" panose="05000000000000000000" pitchFamily="2" charset="2"/>
              </a:rPr>
              <a:t>Kulturarbeit</a:t>
            </a:r>
            <a:r>
              <a:rPr lang="en-US" sz="1050" b="1">
                <a:solidFill>
                  <a:schemeClr val="bg1"/>
                </a:solidFill>
                <a:latin typeface="ZF Prometo Light" panose="020B0404030203060203" pitchFamily="34" charset="0"/>
                <a:sym typeface="Wingdings" panose="05000000000000000000" pitchFamily="2" charset="2"/>
              </a:rPr>
              <a:t>: </a:t>
            </a:r>
            <a:r>
              <a:rPr lang="en-US" sz="1050" b="1" err="1">
                <a:solidFill>
                  <a:schemeClr val="bg1"/>
                </a:solidFill>
                <a:latin typeface="ZF Prometo Light" panose="020B0404030203060203" pitchFamily="34" charset="0"/>
                <a:sym typeface="Wingdings" panose="05000000000000000000" pitchFamily="2" charset="2"/>
              </a:rPr>
              <a:t>Neues</a:t>
            </a:r>
            <a:r>
              <a:rPr lang="en-US" sz="1050" b="1">
                <a:solidFill>
                  <a:schemeClr val="bg1"/>
                </a:solidFill>
                <a:latin typeface="ZF Prometo Light" panose="020B0404030203060203" pitchFamily="34" charset="0"/>
                <a:sym typeface="Wingdings" panose="05000000000000000000" pitchFamily="2" charset="2"/>
              </a:rPr>
              <a:t> (</a:t>
            </a:r>
            <a:r>
              <a:rPr lang="en-US" sz="1050" b="1" err="1">
                <a:solidFill>
                  <a:schemeClr val="bg1"/>
                </a:solidFill>
                <a:latin typeface="ZF Prometo Light" panose="020B0404030203060203" pitchFamily="34" charset="0"/>
                <a:sym typeface="Wingdings" panose="05000000000000000000" pitchFamily="2" charset="2"/>
              </a:rPr>
              <a:t>digtales</a:t>
            </a:r>
            <a:r>
              <a:rPr lang="en-US" sz="1050" b="1">
                <a:solidFill>
                  <a:schemeClr val="bg1"/>
                </a:solidFill>
                <a:latin typeface="ZF Prometo Light" panose="020B0404030203060203" pitchFamily="34" charset="0"/>
                <a:sym typeface="Wingdings" panose="05000000000000000000" pitchFamily="2" charset="2"/>
              </a:rPr>
              <a:t>) Modell der Zusammenarbeit, </a:t>
            </a:r>
            <a:r>
              <a:rPr lang="en-US" sz="1050" b="1" err="1">
                <a:solidFill>
                  <a:schemeClr val="bg1"/>
                </a:solidFill>
                <a:latin typeface="ZF Prometo Light" panose="020B0404030203060203" pitchFamily="34" charset="0"/>
                <a:sym typeface="Wingdings" panose="05000000000000000000" pitchFamily="2" charset="2"/>
              </a:rPr>
              <a:t>basierend</a:t>
            </a:r>
            <a:r>
              <a:rPr lang="en-US" sz="1050" b="1">
                <a:solidFill>
                  <a:schemeClr val="bg1"/>
                </a:solidFill>
                <a:latin typeface="ZF Prometo Light" panose="020B0404030203060203" pitchFamily="34" charset="0"/>
                <a:sym typeface="Wingdings" panose="05000000000000000000" pitchFamily="2" charset="2"/>
              </a:rPr>
              <a:t> auf </a:t>
            </a:r>
            <a:r>
              <a:rPr lang="en-US" sz="1050" b="1" err="1">
                <a:solidFill>
                  <a:schemeClr val="bg1"/>
                </a:solidFill>
                <a:latin typeface="ZF Prometo Light" panose="020B0404030203060203" pitchFamily="34" charset="0"/>
                <a:sym typeface="Wingdings" panose="05000000000000000000" pitchFamily="2" charset="2"/>
              </a:rPr>
              <a:t>Transparenz</a:t>
            </a:r>
            <a:r>
              <a:rPr lang="en-US" sz="1050" b="1">
                <a:solidFill>
                  <a:schemeClr val="bg1"/>
                </a:solidFill>
                <a:latin typeface="ZF Prometo Light" panose="020B0404030203060203" pitchFamily="34" charset="0"/>
                <a:sym typeface="Wingdings" panose="05000000000000000000" pitchFamily="2" charset="2"/>
              </a:rPr>
              <a:t>, </a:t>
            </a:r>
            <a:r>
              <a:rPr lang="en-US" sz="1050" b="1" err="1">
                <a:solidFill>
                  <a:schemeClr val="bg1"/>
                </a:solidFill>
                <a:latin typeface="ZF Prometo Light" panose="020B0404030203060203" pitchFamily="34" charset="0"/>
                <a:sym typeface="Wingdings" panose="05000000000000000000" pitchFamily="2" charset="2"/>
              </a:rPr>
              <a:t>Vertrauen</a:t>
            </a:r>
            <a:r>
              <a:rPr lang="en-US" sz="1050" b="1">
                <a:solidFill>
                  <a:schemeClr val="bg1"/>
                </a:solidFill>
                <a:latin typeface="ZF Prometo Light" panose="020B0404030203060203" pitchFamily="34" charset="0"/>
                <a:sym typeface="Wingdings" panose="05000000000000000000" pitchFamily="2" charset="2"/>
              </a:rPr>
              <a:t> und </a:t>
            </a:r>
            <a:r>
              <a:rPr lang="en-US" sz="1050" b="1" err="1">
                <a:solidFill>
                  <a:schemeClr val="bg1"/>
                </a:solidFill>
                <a:latin typeface="ZF Prometo Light" panose="020B0404030203060203" pitchFamily="34" charset="0"/>
                <a:sym typeface="Wingdings" panose="05000000000000000000" pitchFamily="2" charset="2"/>
              </a:rPr>
              <a:t>gemeinsamen</a:t>
            </a:r>
            <a:r>
              <a:rPr lang="en-US" sz="1050" b="1">
                <a:solidFill>
                  <a:schemeClr val="bg1"/>
                </a:solidFill>
                <a:latin typeface="ZF Prometo Light" panose="020B0404030203060203" pitchFamily="34" charset="0"/>
                <a:sym typeface="Wingdings" panose="05000000000000000000" pitchFamily="2" charset="2"/>
              </a:rPr>
              <a:t> </a:t>
            </a:r>
            <a:r>
              <a:rPr lang="en-US" sz="1050" b="1" err="1">
                <a:solidFill>
                  <a:schemeClr val="bg1"/>
                </a:solidFill>
                <a:latin typeface="ZF Prometo Light" panose="020B0404030203060203" pitchFamily="34" charset="0"/>
                <a:sym typeface="Wingdings" panose="05000000000000000000" pitchFamily="2" charset="2"/>
              </a:rPr>
              <a:t>Lernen</a:t>
            </a:r>
            <a:r>
              <a:rPr lang="en-US" sz="1050" b="1">
                <a:solidFill>
                  <a:schemeClr val="bg1"/>
                </a:solidFill>
                <a:latin typeface="ZF Prometo Light" panose="020B0404030203060203" pitchFamily="34" charset="0"/>
                <a:sym typeface="Wingdings" panose="05000000000000000000" pitchFamily="2" charset="2"/>
              </a:rPr>
              <a:t>. </a:t>
            </a:r>
            <a:r>
              <a:rPr lang="en-US" sz="1050" b="1" err="1">
                <a:solidFill>
                  <a:schemeClr val="bg1"/>
                </a:solidFill>
                <a:latin typeface="ZF Prometo Light" panose="020B0404030203060203" pitchFamily="34" charset="0"/>
                <a:sym typeface="Wingdings" panose="05000000000000000000" pitchFamily="2" charset="2"/>
              </a:rPr>
              <a:t>Innerhalb</a:t>
            </a:r>
            <a:r>
              <a:rPr lang="en-US" sz="1050" b="1">
                <a:solidFill>
                  <a:schemeClr val="bg1"/>
                </a:solidFill>
                <a:latin typeface="ZF Prometo Light" panose="020B0404030203060203" pitchFamily="34" charset="0"/>
                <a:sym typeface="Wingdings" panose="05000000000000000000" pitchFamily="2" charset="2"/>
              </a:rPr>
              <a:t> HR </a:t>
            </a:r>
            <a:r>
              <a:rPr lang="en-US" sz="1050" b="1" err="1">
                <a:solidFill>
                  <a:schemeClr val="bg1"/>
                </a:solidFill>
                <a:latin typeface="ZF Prometo Light" panose="020B0404030203060203" pitchFamily="34" charset="0"/>
                <a:sym typeface="Wingdings" panose="05000000000000000000" pitchFamily="2" charset="2"/>
              </a:rPr>
              <a:t>sowie</a:t>
            </a:r>
            <a:r>
              <a:rPr lang="en-US" sz="1050" b="1">
                <a:solidFill>
                  <a:schemeClr val="bg1"/>
                </a:solidFill>
                <a:latin typeface="ZF Prometo Light" panose="020B0404030203060203" pitchFamily="34" charset="0"/>
                <a:sym typeface="Wingdings" panose="05000000000000000000" pitchFamily="2" charset="2"/>
              </a:rPr>
              <a:t> </a:t>
            </a:r>
            <a:r>
              <a:rPr lang="en-US" sz="1050" b="1" err="1">
                <a:solidFill>
                  <a:schemeClr val="bg1"/>
                </a:solidFill>
                <a:latin typeface="ZF Prometo Light" panose="020B0404030203060203" pitchFamily="34" charset="0"/>
                <a:sym typeface="Wingdings" panose="05000000000000000000" pitchFamily="2" charset="2"/>
              </a:rPr>
              <a:t>mit</a:t>
            </a:r>
            <a:r>
              <a:rPr lang="en-US" sz="1050" b="1">
                <a:solidFill>
                  <a:schemeClr val="bg1"/>
                </a:solidFill>
                <a:latin typeface="ZF Prometo Light" panose="020B0404030203060203" pitchFamily="34" charset="0"/>
                <a:sym typeface="Wingdings" panose="05000000000000000000" pitchFamily="2" charset="2"/>
              </a:rPr>
              <a:t> dem </a:t>
            </a:r>
            <a:r>
              <a:rPr lang="en-US" sz="1050" b="1" err="1">
                <a:solidFill>
                  <a:schemeClr val="bg1"/>
                </a:solidFill>
                <a:latin typeface="ZF Prometo Light" panose="020B0404030203060203" pitchFamily="34" charset="0"/>
                <a:sym typeface="Wingdings" panose="05000000000000000000" pitchFamily="2" charset="2"/>
              </a:rPr>
              <a:t>Betriebsrat</a:t>
            </a:r>
            <a:endParaRPr lang="en-US" sz="1050">
              <a:solidFill>
                <a:schemeClr val="bg1"/>
              </a:solidFill>
              <a:latin typeface="ZF Prometo Light" panose="020B0404030203060203" pitchFamily="34" charset="0"/>
            </a:endParaRPr>
          </a:p>
        </p:txBody>
      </p:sp>
      <p:sp>
        <p:nvSpPr>
          <p:cNvPr id="20" name="Rechteck 19">
            <a:extLst>
              <a:ext uri="{FF2B5EF4-FFF2-40B4-BE49-F238E27FC236}">
                <a16:creationId xmlns:a16="http://schemas.microsoft.com/office/drawing/2014/main" id="{1A3B49F1-46DC-59F3-9BDB-1E4FCDE5A152}"/>
              </a:ext>
            </a:extLst>
          </p:cNvPr>
          <p:cNvSpPr/>
          <p:nvPr/>
        </p:nvSpPr>
        <p:spPr>
          <a:xfrm>
            <a:off x="-1393372" y="548642"/>
            <a:ext cx="1219200" cy="513806"/>
          </a:xfrm>
          <a:prstGeom prst="rect">
            <a:avLst/>
          </a:prstGeom>
          <a:solidFill>
            <a:schemeClr val="tx2"/>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lnSpc>
                <a:spcPct val="100000"/>
              </a:lnSpc>
              <a:spcBef>
                <a:spcPts val="0"/>
              </a:spcBef>
              <a:spcAft>
                <a:spcPct val="0"/>
              </a:spcAft>
              <a:buClrTx/>
              <a:buSzTx/>
              <a:buFontTx/>
              <a:buNone/>
              <a:tabLst/>
            </a:pPr>
            <a:r>
              <a:rPr lang="de-DE" sz="1200" kern="0">
                <a:latin typeface="Tahoma"/>
                <a:cs typeface="Tahoma" pitchFamily="34" charset="0"/>
              </a:rPr>
              <a:t>1 min.</a:t>
            </a:r>
            <a:endParaRPr kumimoji="0" lang="de-DE" sz="1200" b="0" i="0" u="none" strike="noStrike" kern="0" cap="none" spc="0" normalizeH="0" baseline="0" noProof="0">
              <a:ln>
                <a:noFill/>
              </a:ln>
              <a:effectLst/>
              <a:uLnTx/>
              <a:uFillTx/>
              <a:latin typeface="Tahoma"/>
              <a:ea typeface="+mn-ea"/>
              <a:cs typeface="Tahoma" pitchFamily="34" charset="0"/>
            </a:endParaRPr>
          </a:p>
        </p:txBody>
      </p:sp>
      <p:sp>
        <p:nvSpPr>
          <p:cNvPr id="15" name="Rechteck 14">
            <a:extLst>
              <a:ext uri="{FF2B5EF4-FFF2-40B4-BE49-F238E27FC236}">
                <a16:creationId xmlns:a16="http://schemas.microsoft.com/office/drawing/2014/main" id="{1A82A7EF-648E-A382-B16C-EC526C2B5B92}"/>
              </a:ext>
            </a:extLst>
          </p:cNvPr>
          <p:cNvSpPr/>
          <p:nvPr/>
        </p:nvSpPr>
        <p:spPr>
          <a:xfrm>
            <a:off x="-1393372" y="1097284"/>
            <a:ext cx="1219200" cy="513806"/>
          </a:xfrm>
          <a:prstGeom prst="rect">
            <a:avLst/>
          </a:prstGeom>
          <a:solidFill>
            <a:srgbClr val="FFC000"/>
          </a:solidFill>
          <a:ln w="12700" cap="flat" cmpd="sng" algn="ctr">
            <a:noFill/>
            <a:prstDash val="solid"/>
          </a:ln>
          <a:effectLst/>
        </p:spPr>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marL="0" marR="0" indent="0" algn="ctr" defTabSz="914400" eaLnBrk="1" fontAlgn="base" latinLnBrk="0" hangingPunct="1">
              <a:spcBef>
                <a:spcPts val="0"/>
              </a:spcBef>
              <a:spcAft>
                <a:spcPts val="600"/>
              </a:spcAft>
              <a:buClrTx/>
              <a:buSzTx/>
              <a:buFontTx/>
              <a:buNone/>
              <a:tabLst/>
            </a:pPr>
            <a:r>
              <a:rPr lang="de-DE" sz="1200" kern="0">
                <a:latin typeface="Tahoma"/>
                <a:cs typeface="Tahoma" pitchFamily="34" charset="0"/>
              </a:rPr>
              <a:t>Gesamt: 15</a:t>
            </a:r>
            <a:endParaRPr kumimoji="0" lang="de-DE" sz="1200" b="0" i="0" u="none" strike="noStrike" kern="0" cap="none" spc="0" normalizeH="0" baseline="0" noProof="0">
              <a:ln>
                <a:noFill/>
              </a:ln>
              <a:effectLst/>
              <a:uLnTx/>
              <a:uFillTx/>
              <a:latin typeface="Tahoma"/>
              <a:ea typeface="+mn-ea"/>
              <a:cs typeface="Tahoma" pitchFamily="34" charset="0"/>
            </a:endParaRPr>
          </a:p>
        </p:txBody>
      </p:sp>
    </p:spTree>
    <p:extLst>
      <p:ext uri="{BB962C8B-B14F-4D97-AF65-F5344CB8AC3E}">
        <p14:creationId xmlns:p14="http://schemas.microsoft.com/office/powerpoint/2010/main" val="4170194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ZF AG">
  <a:themeElements>
    <a:clrScheme name="Benutzerdefiniert 3">
      <a:dk1>
        <a:srgbClr val="000000"/>
      </a:dk1>
      <a:lt1>
        <a:srgbClr val="FFFFFF"/>
      </a:lt1>
      <a:dk2>
        <a:srgbClr val="00ABE7"/>
      </a:dk2>
      <a:lt2>
        <a:srgbClr val="ACBBC5"/>
      </a:lt2>
      <a:accent1>
        <a:srgbClr val="768E9F"/>
      </a:accent1>
      <a:accent2>
        <a:srgbClr val="93D5F6"/>
      </a:accent2>
      <a:accent3>
        <a:srgbClr val="CEEBFC"/>
      </a:accent3>
      <a:accent4>
        <a:srgbClr val="475968"/>
      </a:accent4>
      <a:accent5>
        <a:srgbClr val="0057B7"/>
      </a:accent5>
      <a:accent6>
        <a:srgbClr val="2EBEEF"/>
      </a:accent6>
      <a:hlink>
        <a:srgbClr val="0057B7"/>
      </a:hlink>
      <a:folHlink>
        <a:srgbClr val="768E9F"/>
      </a:folHlink>
    </a:clrScheme>
    <a:fontScheme name="© ZF Friedrichshafen AG">
      <a:majorFont>
        <a:latin typeface="Tahoma"/>
        <a:ea typeface=""/>
        <a:cs typeface=""/>
      </a:majorFont>
      <a:minorFont>
        <a:latin typeface="Tahom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w="12700" cap="flat" cmpd="sng" algn="ctr">
          <a:noFill/>
          <a:prstDash val="solid"/>
        </a:ln>
        <a:effectLst/>
      </a:spPr>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defPPr marL="0" marR="0" indent="0" algn="ctr" defTabSz="914400" eaLnBrk="1" fontAlgn="base" latinLnBrk="0" hangingPunct="1">
          <a:lnSpc>
            <a:spcPct val="100000"/>
          </a:lnSpc>
          <a:spcBef>
            <a:spcPts val="0"/>
          </a:spcBef>
          <a:spcAft>
            <a:spcPct val="0"/>
          </a:spcAft>
          <a:buClrTx/>
          <a:buSzTx/>
          <a:buFontTx/>
          <a:buNone/>
          <a:tabLst/>
          <a:defRPr kumimoji="0" sz="1200" b="0" i="0" u="none" strike="noStrike" kern="0" cap="none" spc="0" normalizeH="0" baseline="0" noProof="0" dirty="0" err="1" smtClean="0">
            <a:ln>
              <a:noFill/>
            </a:ln>
            <a:effectLst/>
            <a:uLnTx/>
            <a:uFillTx/>
            <a:latin typeface="Tahoma"/>
            <a:ea typeface="+mn-ea"/>
            <a:cs typeface="Tahoma" pitchFamily="34" charset="0"/>
          </a:defRPr>
        </a:defPPr>
      </a:lstStyle>
    </a:spDef>
    <a:lnDef>
      <a:spPr>
        <a:noFill/>
        <a:ln w="6350" cap="rnd" cmpd="sng" algn="ctr">
          <a:solidFill>
            <a:schemeClr val="bg2"/>
          </a:solidFill>
          <a:prstDash val="solid"/>
          <a:round/>
        </a:ln>
        <a:effectLst/>
      </a:spPr>
      <a:bodyPr/>
      <a:lstStyle/>
    </a:lnDef>
    <a:txDef>
      <a:spPr>
        <a:noFill/>
      </a:spPr>
      <a:bodyPr wrap="square" lIns="0" tIns="0" rIns="0" bIns="0" rtlCol="0">
        <a:spAutoFit/>
      </a:bodyPr>
      <a:lstStyle>
        <a:defPPr marL="0" marR="0" indent="0" defTabSz="914400" eaLnBrk="1" fontAlgn="base" latinLnBrk="0" hangingPunct="1">
          <a:lnSpc>
            <a:spcPct val="100000"/>
          </a:lnSpc>
          <a:spcBef>
            <a:spcPts val="0"/>
          </a:spcBef>
          <a:spcAft>
            <a:spcPct val="0"/>
          </a:spcAft>
          <a:buClrTx/>
          <a:buSzTx/>
          <a:buFontTx/>
          <a:buNone/>
          <a:tabLst/>
          <a:defRPr kumimoji="0" sz="1200" b="0" i="0" u="none" strike="noStrike" kern="0" cap="none" spc="0" normalizeH="0" baseline="0" noProof="0" dirty="0" smtClean="0">
            <a:ln>
              <a:noFill/>
            </a:ln>
            <a:solidFill>
              <a:srgbClr val="000000"/>
            </a:solidFill>
            <a:effectLst/>
            <a:uLnTx/>
            <a:uFillTx/>
          </a:defRPr>
        </a:defPPr>
      </a:lstStyle>
    </a:txDef>
  </a:objectDefaults>
  <a:extraClrSchemeLst/>
  <a:custClrLst>
    <a:custClr name="ZF Cyan 100%">
      <a:srgbClr val="00ABE7"/>
    </a:custClr>
    <a:custClr name="ZF Cyan 75%">
      <a:srgbClr val="2EBEEF"/>
    </a:custClr>
    <a:custClr name="ZF Cyan 50%">
      <a:srgbClr val="93D5F6"/>
    </a:custClr>
    <a:custClr name="ZF Cyan 25%">
      <a:srgbClr val="CEEBFC"/>
    </a:custClr>
    <a:custClr>
      <a:srgbClr val="FFFFFF"/>
    </a:custClr>
    <a:custClr name="ZF Blue / 1. Step color gradient">
      <a:srgbClr val="0057B7"/>
    </a:custClr>
    <a:custClr name="ZF Dark Blue / 2. Step color gradient">
      <a:srgbClr val="000828"/>
    </a:custClr>
    <a:custClr name="ZF Middle Blue">
      <a:srgbClr val="00265F"/>
    </a:custClr>
    <a:custClr>
      <a:srgbClr val="FFFFFF"/>
    </a:custClr>
    <a:custClr name="ZF Red">
      <a:srgbClr val="E52330"/>
    </a:custClr>
    <a:custClr name="ZF Black 100%">
      <a:srgbClr val="000000"/>
    </a:custClr>
    <a:custClr name="ZF Gray 800">
      <a:srgbClr val="475968"/>
    </a:custClr>
    <a:custClr name="ZF Gray 500">
      <a:srgbClr val="768E9F"/>
    </a:custClr>
    <a:custClr name="ZF Gray 300">
      <a:srgbClr val="ACBBC5"/>
    </a:custClr>
    <a:custClr>
      <a:srgbClr val="FFFFFF"/>
    </a:custClr>
    <a:custClr>
      <a:srgbClr val="FFFFFF"/>
    </a:custClr>
    <a:custClr>
      <a:srgbClr val="FFFFFF"/>
    </a:custClr>
    <a:custClr>
      <a:srgbClr val="FFFFFF"/>
    </a:custClr>
    <a:custClr>
      <a:srgbClr val="FFFFFF"/>
    </a:custClr>
    <a:custClr>
      <a:srgbClr val="FFFFFF"/>
    </a:custClr>
    <a:custClr name="ZF Aqua 100% (Chart color)">
      <a:srgbClr val="00A7AB"/>
    </a:custClr>
    <a:custClr name="ZF Aqua 50% (Chart color)">
      <a:srgbClr val="A2D3D6"/>
    </a:custClr>
    <a:custClr name="ZF Purple 100% (Chart color)">
      <a:srgbClr val="524E9C"/>
    </a:custClr>
    <a:custClr name="ZF Purple 50% (Chart color)">
      <a:srgbClr val="A6A1D0"/>
    </a:custClr>
    <a:custClr name="ZF Orange 100% (Chart color)">
      <a:srgbClr val="F28A3D"/>
    </a:custClr>
    <a:custClr name="ZF Orange 50% (Chart color)">
      <a:srgbClr val="FAC89F"/>
    </a:custClr>
  </a:custClrLst>
  <a:extLst>
    <a:ext uri="{05A4C25C-085E-4340-85A3-A5531E510DB2}">
      <thm15:themeFamily xmlns:thm15="http://schemas.microsoft.com/office/thememl/2012/main" name="master_zf.potx" id="{0C20BA16-1FCA-489C-8054-EED9591F7A61}" vid="{2BC6EB19-77C4-4617-9BC8-50CED133014D}"/>
    </a:ext>
  </a:extLst>
</a:theme>
</file>

<file path=ppt/theme/theme2.xml><?xml version="1.0" encoding="utf-8"?>
<a:theme xmlns:a="http://schemas.openxmlformats.org/drawingml/2006/main" name="Larissa">
  <a:themeElements>
    <a:clrScheme name="© ZF Friedrichshafen AG">
      <a:dk1>
        <a:srgbClr val="000000"/>
      </a:dk1>
      <a:lt1>
        <a:srgbClr val="FFFFFF"/>
      </a:lt1>
      <a:dk2>
        <a:srgbClr val="00ABE7"/>
      </a:dk2>
      <a:lt2>
        <a:srgbClr val="BFBFBF"/>
      </a:lt2>
      <a:accent1>
        <a:srgbClr val="7FA5BC"/>
      </a:accent1>
      <a:accent2>
        <a:srgbClr val="7FD5F3"/>
      </a:accent2>
      <a:accent3>
        <a:srgbClr val="BFEAF9"/>
      </a:accent3>
      <a:accent4>
        <a:srgbClr val="004D7A"/>
      </a:accent4>
      <a:accent5>
        <a:srgbClr val="1179BF"/>
      </a:accent5>
      <a:accent6>
        <a:srgbClr val="81BCDF"/>
      </a:accent6>
      <a:hlink>
        <a:srgbClr val="00ABE7"/>
      </a:hlink>
      <a:folHlink>
        <a:srgbClr val="7FD5F3"/>
      </a:folHlink>
    </a:clrScheme>
    <a:fontScheme name="© ZF Friedrichshafen AG">
      <a:majorFont>
        <a:latin typeface="Tahoma"/>
        <a:ea typeface=""/>
        <a:cs typeface=""/>
      </a:majorFont>
      <a:minorFont>
        <a:latin typeface="Tahom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ZF Friedrichshafen AG">
      <a:dk1>
        <a:srgbClr val="000000"/>
      </a:dk1>
      <a:lt1>
        <a:srgbClr val="FFFFFF"/>
      </a:lt1>
      <a:dk2>
        <a:srgbClr val="00ABE7"/>
      </a:dk2>
      <a:lt2>
        <a:srgbClr val="BFBFBF"/>
      </a:lt2>
      <a:accent1>
        <a:srgbClr val="7FA5BC"/>
      </a:accent1>
      <a:accent2>
        <a:srgbClr val="7FD5F3"/>
      </a:accent2>
      <a:accent3>
        <a:srgbClr val="BFEAF9"/>
      </a:accent3>
      <a:accent4>
        <a:srgbClr val="004D7A"/>
      </a:accent4>
      <a:accent5>
        <a:srgbClr val="1179BF"/>
      </a:accent5>
      <a:accent6>
        <a:srgbClr val="81BCDF"/>
      </a:accent6>
      <a:hlink>
        <a:srgbClr val="00ABE7"/>
      </a:hlink>
      <a:folHlink>
        <a:srgbClr val="7FD5F3"/>
      </a:folHlink>
    </a:clrScheme>
    <a:fontScheme name="© ZF Friedrichshafen AG">
      <a:majorFont>
        <a:latin typeface="Tahoma"/>
        <a:ea typeface=""/>
        <a:cs typeface=""/>
      </a:majorFont>
      <a:minorFont>
        <a:latin typeface="Tahom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459D92636BE74F9A0967E31BF83723" ma:contentTypeVersion="2" ma:contentTypeDescription="Create a new document." ma:contentTypeScope="" ma:versionID="e28dedee549430a5f4b06fb620133969">
  <xsd:schema xmlns:xsd="http://www.w3.org/2001/XMLSchema" xmlns:xs="http://www.w3.org/2001/XMLSchema" xmlns:p="http://schemas.microsoft.com/office/2006/metadata/properties" xmlns:ns2="638bfdfe-c103-4b57-b6f6-f487bab09181" targetNamespace="http://schemas.microsoft.com/office/2006/metadata/properties" ma:root="true" ma:fieldsID="4a7587e001366cd114258204cd2aed8a" ns2:_="">
    <xsd:import namespace="638bfdfe-c103-4b57-b6f6-f487bab09181"/>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8bfdfe-c103-4b57-b6f6-f487bab0918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6497C1-F232-4461-8F93-5ADE0593F696}">
  <ds:schemaRefs>
    <ds:schemaRef ds:uri="638bfdfe-c103-4b57-b6f6-f487bab091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B35380E-1B53-4838-81C3-2AB9939B6FC6}">
  <ds:schemaRefs>
    <ds:schemaRef ds:uri="638bfdfe-c103-4b57-b6f6-f487bab0918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DA0BA8E-434D-48CF-8C42-C96ADE6F01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1286</Words>
  <Application>Microsoft Office PowerPoint</Application>
  <PresentationFormat>Bildschirmpräsentation (16:9)</PresentationFormat>
  <Paragraphs>372</Paragraphs>
  <Slides>11</Slides>
  <Notes>11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11</vt:i4>
      </vt:variant>
    </vt:vector>
  </HeadingPairs>
  <TitlesOfParts>
    <vt:vector size="19" baseType="lpstr">
      <vt:lpstr>Aptos</vt:lpstr>
      <vt:lpstr>Arial</vt:lpstr>
      <vt:lpstr>proxima-nova</vt:lpstr>
      <vt:lpstr>Tahoma</vt:lpstr>
      <vt:lpstr>Wingdings</vt:lpstr>
      <vt:lpstr>ZF Prometo Light</vt:lpstr>
      <vt:lpstr>ZF Prometo Medium</vt:lpstr>
      <vt:lpstr>ZF AG</vt:lpstr>
      <vt:lpstr>PowerPoint-Präsentation</vt:lpstr>
      <vt:lpstr>PowerPoint-Präsentation</vt:lpstr>
      <vt:lpstr>Ausgangssituation aus HR-Perspektive </vt:lpstr>
      <vt:lpstr>Evolution of work</vt:lpstr>
      <vt:lpstr>Evolution of work</vt:lpstr>
      <vt:lpstr>Evolution of work</vt:lpstr>
      <vt:lpstr>Evolution of work</vt:lpstr>
      <vt:lpstr>Handlungsbedarf </vt:lpstr>
      <vt:lpstr>Lösungsansatz</vt:lpstr>
      <vt:lpstr>Take aways</vt:lpstr>
      <vt:lpstr>PowerPoint-Präsentation</vt:lpstr>
    </vt:vector>
  </TitlesOfParts>
  <Company>ZF Friedrichshafen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Wieser Christoph FRD TEHF</dc:creator>
  <cp:lastModifiedBy>Office 01</cp:lastModifiedBy>
  <cp:revision>4</cp:revision>
  <cp:lastPrinted>2026-06-09T08:19:03Z</cp:lastPrinted>
  <dcterms:created xsi:type="dcterms:W3CDTF">2026-05-11T14:24:07Z</dcterms:created>
  <dcterms:modified xsi:type="dcterms:W3CDTF">2026-06-12T07:27:34Z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w_Agenda_1">
    <vt:lpwstr>Lorem ipsum dolor sit amet</vt:lpwstr>
  </property>
  <property fmtid="{D5CDD505-2E9C-101B-9397-08002B2CF9AE}" pid="3" name="tw_Agenda_2">
    <vt:lpwstr/>
  </property>
  <property fmtid="{D5CDD505-2E9C-101B-9397-08002B2CF9AE}" pid="4" name="tw_Agenda_3">
    <vt:lpwstr/>
  </property>
  <property fmtid="{D5CDD505-2E9C-101B-9397-08002B2CF9AE}" pid="5" name="tw_Agenda_4">
    <vt:lpwstr/>
  </property>
  <property fmtid="{D5CDD505-2E9C-101B-9397-08002B2CF9AE}" pid="6" name="tw_Agenda_5">
    <vt:lpwstr/>
  </property>
  <property fmtid="{D5CDD505-2E9C-101B-9397-08002B2CF9AE}" pid="7" name="tw_Agenda_6">
    <vt:lpwstr/>
  </property>
  <property fmtid="{D5CDD505-2E9C-101B-9397-08002B2CF9AE}" pid="8" name="tw_Agenda_7">
    <vt:lpwstr/>
  </property>
  <property fmtid="{D5CDD505-2E9C-101B-9397-08002B2CF9AE}" pid="9" name="tw_Agenda_8">
    <vt:lpwstr/>
  </property>
  <property fmtid="{D5CDD505-2E9C-101B-9397-08002B2CF9AE}" pid="10" name="tw_Agenda_9">
    <vt:lpwstr/>
  </property>
  <property fmtid="{D5CDD505-2E9C-101B-9397-08002B2CF9AE}" pid="11" name="tw_Agenda_10">
    <vt:lpwstr/>
  </property>
  <property fmtid="{D5CDD505-2E9C-101B-9397-08002B2CF9AE}" pid="12" name="tw_Agenda_11">
    <vt:lpwstr/>
  </property>
  <property fmtid="{D5CDD505-2E9C-101B-9397-08002B2CF9AE}" pid="13" name="tw_Agenda_12">
    <vt:lpwstr/>
  </property>
  <property fmtid="{D5CDD505-2E9C-101B-9397-08002B2CF9AE}" pid="14" name="ContentTypeId">
    <vt:lpwstr>0x010100B4459D92636BE74F9A0967E31BF83723</vt:lpwstr>
  </property>
  <property fmtid="{D5CDD505-2E9C-101B-9397-08002B2CF9AE}" pid="15" name="MSIP_Label_134277c1-31d4-4dba-9248-3ba93a3f3112_Enabled">
    <vt:lpwstr>true</vt:lpwstr>
  </property>
  <property fmtid="{D5CDD505-2E9C-101B-9397-08002B2CF9AE}" pid="16" name="MSIP_Label_134277c1-31d4-4dba-9248-3ba93a3f3112_SetDate">
    <vt:lpwstr>2026-05-11T15:30:12Z</vt:lpwstr>
  </property>
  <property fmtid="{D5CDD505-2E9C-101B-9397-08002B2CF9AE}" pid="17" name="MSIP_Label_134277c1-31d4-4dba-9248-3ba93a3f3112_Method">
    <vt:lpwstr>Privileged</vt:lpwstr>
  </property>
  <property fmtid="{D5CDD505-2E9C-101B-9397-08002B2CF9AE}" pid="18" name="MSIP_Label_134277c1-31d4-4dba-9248-3ba93a3f3112_Name">
    <vt:lpwstr>Internal sub1</vt:lpwstr>
  </property>
  <property fmtid="{D5CDD505-2E9C-101B-9397-08002B2CF9AE}" pid="19" name="MSIP_Label_134277c1-31d4-4dba-9248-3ba93a3f3112_SiteId">
    <vt:lpwstr>eb70b763-b6d7-4486-8555-8831709a784e</vt:lpwstr>
  </property>
  <property fmtid="{D5CDD505-2E9C-101B-9397-08002B2CF9AE}" pid="20" name="MSIP_Label_134277c1-31d4-4dba-9248-3ba93a3f3112_ActionId">
    <vt:lpwstr>9cca550d-a336-49c3-b532-b8559d244707</vt:lpwstr>
  </property>
  <property fmtid="{D5CDD505-2E9C-101B-9397-08002B2CF9AE}" pid="21" name="MSIP_Label_134277c1-31d4-4dba-9248-3ba93a3f3112_ContentBits">
    <vt:lpwstr>1</vt:lpwstr>
  </property>
  <property fmtid="{D5CDD505-2E9C-101B-9397-08002B2CF9AE}" pid="22" name="MSIP_Label_134277c1-31d4-4dba-9248-3ba93a3f3112_Tag">
    <vt:lpwstr>10, 0, 1, 1</vt:lpwstr>
  </property>
  <property fmtid="{D5CDD505-2E9C-101B-9397-08002B2CF9AE}" pid="23" name="ClassificationContentMarkingHeaderLocations">
    <vt:lpwstr>ZF AG:9</vt:lpwstr>
  </property>
  <property fmtid="{D5CDD505-2E9C-101B-9397-08002B2CF9AE}" pid="24" name="ClassificationContentMarkingHeaderText">
    <vt:lpwstr>Internal</vt:lpwstr>
  </property>
</Properties>
</file>